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60" r:id="rId2"/>
    <p:sldMasterId id="2147483778" r:id="rId3"/>
    <p:sldMasterId id="2147483796" r:id="rId4"/>
    <p:sldMasterId id="2147483860" r:id="rId5"/>
  </p:sldMasterIdLst>
  <p:notesMasterIdLst>
    <p:notesMasterId r:id="rId20"/>
  </p:notesMasterIdLst>
  <p:handoutMasterIdLst>
    <p:handoutMasterId r:id="rId21"/>
  </p:handoutMasterIdLst>
  <p:sldIdLst>
    <p:sldId id="333" r:id="rId6"/>
    <p:sldId id="280" r:id="rId7"/>
    <p:sldId id="332" r:id="rId8"/>
    <p:sldId id="335" r:id="rId9"/>
    <p:sldId id="281" r:id="rId10"/>
    <p:sldId id="323" r:id="rId11"/>
    <p:sldId id="260" r:id="rId12"/>
    <p:sldId id="278" r:id="rId13"/>
    <p:sldId id="324" r:id="rId14"/>
    <p:sldId id="325" r:id="rId15"/>
    <p:sldId id="326" r:id="rId16"/>
    <p:sldId id="302" r:id="rId17"/>
    <p:sldId id="334" r:id="rId18"/>
    <p:sldId id="331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isuelt Pro" panose="020B05030402020B0104" charset="0"/>
      <p:regular r:id="rId26"/>
      <p:bold r:id="rId27"/>
      <p:italic r:id="rId28"/>
      <p:boldItalic r:id="rId29"/>
    </p:embeddedFont>
    <p:embeddedFont>
      <p:font typeface="Visuelt Pro Light" panose="020B03030402020B0104" charset="0"/>
      <p:regular r:id="rId30"/>
      <p:italic r:id="rId31"/>
    </p:embeddedFont>
  </p:embeddedFontLst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rtė Balčaitė" initials="UB" lastIdx="7" clrIdx="0">
    <p:extLst>
      <p:ext uri="{19B8F6BF-5375-455C-9EA6-DF929625EA0E}">
        <p15:presenceInfo xmlns:p15="http://schemas.microsoft.com/office/powerpoint/2012/main" userId="S::urte.balcaite@narbutas.lt::ba2a69d7-34ef-4ef9-84c4-d3fd4f300f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C9C"/>
    <a:srgbClr val="E6E6E6"/>
    <a:srgbClr val="CCCBC9"/>
    <a:srgbClr val="C19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737" autoAdjust="0"/>
  </p:normalViewPr>
  <p:slideViewPr>
    <p:cSldViewPr snapToGrid="0" showGuides="1">
      <p:cViewPr varScale="1">
        <p:scale>
          <a:sx n="79" d="100"/>
          <a:sy n="79" d="100"/>
        </p:scale>
        <p:origin x="8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49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C88E3B-B2A3-43D3-9C8E-903E486B6D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4B4B2-5E54-4698-B868-8330A6958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6BF5B-8A70-415D-817C-FDDA978E9EDA}" type="datetimeFigureOut">
              <a:rPr lang="lt-LT" smtClean="0"/>
              <a:t>2022-09-29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BD912-F887-48E0-95CD-344FC7F9C0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20011-09D6-49EB-B058-30F3CDDABE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16395-1374-40AE-B7DC-4C1171C9894C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46626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7629D-BBB4-4B69-A919-4F14435EBB1D}" type="datetimeFigureOut">
              <a:rPr lang="lt-LT" smtClean="0"/>
              <a:t>2022-09-29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103AC-7621-4A9D-9144-41AB86A684B9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834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93220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0116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8356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09876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182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76025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66061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8597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0140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50412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3AC-7621-4A9D-9144-41AB86A684B9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150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D0F3D2-2A59-458D-A375-16926E593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345" y="445653"/>
            <a:ext cx="2017788" cy="19184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4" y="1466850"/>
            <a:ext cx="7683212" cy="1038226"/>
          </a:xfrm>
        </p:spPr>
        <p:txBody>
          <a:bodyPr>
            <a:normAutofit/>
          </a:bodyPr>
          <a:lstStyle>
            <a:lvl1pPr marL="0" indent="0">
              <a:buNone/>
              <a:defRPr sz="8000" spc="-150"/>
            </a:lvl1pPr>
          </a:lstStyle>
          <a:p>
            <a:pPr lvl="0"/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52424" y="3114675"/>
            <a:ext cx="7683212" cy="314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FCB494-C99B-4638-8480-C1320B250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019E7B-7883-4A85-AD20-F4C0D6F934A7}"/>
              </a:ext>
            </a:extLst>
          </p:cNvPr>
          <p:cNvSpPr txBox="1">
            <a:spLocks/>
          </p:cNvSpPr>
          <p:nvPr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5C02047-3202-413E-A1E4-77B98765F3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26F994-0B3E-4E36-B21D-E3ABE74E28C7}"/>
              </a:ext>
            </a:extLst>
          </p:cNvPr>
          <p:cNvSpPr txBox="1">
            <a:spLocks/>
          </p:cNvSpPr>
          <p:nvPr userDrawn="1"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0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0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as + nuotrauka (fokusas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5305426" y="0"/>
            <a:ext cx="6886574" cy="6858000"/>
          </a:xfrm>
          <a:custGeom>
            <a:avLst/>
            <a:gdLst>
              <a:gd name="connsiteX0" fmla="*/ 2858167 w 6867525"/>
              <a:gd name="connsiteY0" fmla="*/ 0 h 6858000"/>
              <a:gd name="connsiteX1" fmla="*/ 4007771 w 6867525"/>
              <a:gd name="connsiteY1" fmla="*/ 0 h 6858000"/>
              <a:gd name="connsiteX2" fmla="*/ 4278393 w 6867525"/>
              <a:gd name="connsiteY2" fmla="*/ 55325 h 6858000"/>
              <a:gd name="connsiteX3" fmla="*/ 6867525 w 6867525"/>
              <a:gd name="connsiteY3" fmla="*/ 2867025 h 6858000"/>
              <a:gd name="connsiteX4" fmla="*/ 6867525 w 6867525"/>
              <a:gd name="connsiteY4" fmla="*/ 3064869 h 6858000"/>
              <a:gd name="connsiteX5" fmla="*/ 6867525 w 6867525"/>
              <a:gd name="connsiteY5" fmla="*/ 3238016 h 6858000"/>
              <a:gd name="connsiteX6" fmla="*/ 6867525 w 6867525"/>
              <a:gd name="connsiteY6" fmla="*/ 3388114 h 6858000"/>
              <a:gd name="connsiteX7" fmla="*/ 6867525 w 6867525"/>
              <a:gd name="connsiteY7" fmla="*/ 3516809 h 6858000"/>
              <a:gd name="connsiteX8" fmla="*/ 6867525 w 6867525"/>
              <a:gd name="connsiteY8" fmla="*/ 3625746 h 6858000"/>
              <a:gd name="connsiteX9" fmla="*/ 6867525 w 6867525"/>
              <a:gd name="connsiteY9" fmla="*/ 3716573 h 6858000"/>
              <a:gd name="connsiteX10" fmla="*/ 6867525 w 6867525"/>
              <a:gd name="connsiteY10" fmla="*/ 3790936 h 6858000"/>
              <a:gd name="connsiteX11" fmla="*/ 6867525 w 6867525"/>
              <a:gd name="connsiteY11" fmla="*/ 3850481 h 6858000"/>
              <a:gd name="connsiteX12" fmla="*/ 6867525 w 6867525"/>
              <a:gd name="connsiteY12" fmla="*/ 3896855 h 6858000"/>
              <a:gd name="connsiteX13" fmla="*/ 6867525 w 6867525"/>
              <a:gd name="connsiteY13" fmla="*/ 3931704 h 6858000"/>
              <a:gd name="connsiteX14" fmla="*/ 6867525 w 6867525"/>
              <a:gd name="connsiteY14" fmla="*/ 3956675 h 6858000"/>
              <a:gd name="connsiteX15" fmla="*/ 6867525 w 6867525"/>
              <a:gd name="connsiteY15" fmla="*/ 3973413 h 6858000"/>
              <a:gd name="connsiteX16" fmla="*/ 6867525 w 6867525"/>
              <a:gd name="connsiteY16" fmla="*/ 3988780 h 6858000"/>
              <a:gd name="connsiteX17" fmla="*/ 6867525 w 6867525"/>
              <a:gd name="connsiteY17" fmla="*/ 3990975 h 6858000"/>
              <a:gd name="connsiteX18" fmla="*/ 4007770 w 6867525"/>
              <a:gd name="connsiteY18" fmla="*/ 6858000 h 6858000"/>
              <a:gd name="connsiteX19" fmla="*/ 3805411 w 6867525"/>
              <a:gd name="connsiteY19" fmla="*/ 6858000 h 6858000"/>
              <a:gd name="connsiteX20" fmla="*/ 3628312 w 6867525"/>
              <a:gd name="connsiteY20" fmla="*/ 6858000 h 6858000"/>
              <a:gd name="connsiteX21" fmla="*/ 3474788 w 6867525"/>
              <a:gd name="connsiteY21" fmla="*/ 6858000 h 6858000"/>
              <a:gd name="connsiteX22" fmla="*/ 3343156 w 6867525"/>
              <a:gd name="connsiteY22" fmla="*/ 6858000 h 6858000"/>
              <a:gd name="connsiteX23" fmla="*/ 3231733 w 6867525"/>
              <a:gd name="connsiteY23" fmla="*/ 6858000 h 6858000"/>
              <a:gd name="connsiteX24" fmla="*/ 3138833 w 6867525"/>
              <a:gd name="connsiteY24" fmla="*/ 6858000 h 6858000"/>
              <a:gd name="connsiteX25" fmla="*/ 3062773 w 6867525"/>
              <a:gd name="connsiteY25" fmla="*/ 6858000 h 6858000"/>
              <a:gd name="connsiteX26" fmla="*/ 3001869 w 6867525"/>
              <a:gd name="connsiteY26" fmla="*/ 6858000 h 6858000"/>
              <a:gd name="connsiteX27" fmla="*/ 2954436 w 6867525"/>
              <a:gd name="connsiteY27" fmla="*/ 6858000 h 6858000"/>
              <a:gd name="connsiteX28" fmla="*/ 2918792 w 6867525"/>
              <a:gd name="connsiteY28" fmla="*/ 6858000 h 6858000"/>
              <a:gd name="connsiteX29" fmla="*/ 2893251 w 6867525"/>
              <a:gd name="connsiteY29" fmla="*/ 6858000 h 6858000"/>
              <a:gd name="connsiteX30" fmla="*/ 2876131 w 6867525"/>
              <a:gd name="connsiteY30" fmla="*/ 6858000 h 6858000"/>
              <a:gd name="connsiteX31" fmla="*/ 2860414 w 6867525"/>
              <a:gd name="connsiteY31" fmla="*/ 6858000 h 6858000"/>
              <a:gd name="connsiteX32" fmla="*/ 2858168 w 6867525"/>
              <a:gd name="connsiteY32" fmla="*/ 6858000 h 6858000"/>
              <a:gd name="connsiteX33" fmla="*/ 53545 w 6867525"/>
              <a:gd name="connsiteY33" fmla="*/ 4262287 h 6858000"/>
              <a:gd name="connsiteX34" fmla="*/ 0 w 6867525"/>
              <a:gd name="connsiteY34" fmla="*/ 3998785 h 6858000"/>
              <a:gd name="connsiteX35" fmla="*/ 0 w 6867525"/>
              <a:gd name="connsiteY35" fmla="*/ 2859216 h 6858000"/>
              <a:gd name="connsiteX36" fmla="*/ 53545 w 6867525"/>
              <a:gd name="connsiteY36" fmla="*/ 2595714 h 6858000"/>
              <a:gd name="connsiteX37" fmla="*/ 2586762 w 6867525"/>
              <a:gd name="connsiteY37" fmla="*/ 55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67525" h="6858000">
                <a:moveTo>
                  <a:pt x="2858167" y="0"/>
                </a:moveTo>
                <a:lnTo>
                  <a:pt x="4007771" y="0"/>
                </a:lnTo>
                <a:lnTo>
                  <a:pt x="4278393" y="55325"/>
                </a:lnTo>
                <a:cubicBezTo>
                  <a:pt x="5612189" y="384572"/>
                  <a:pt x="6644849" y="1491853"/>
                  <a:pt x="6867525" y="2867025"/>
                </a:cubicBezTo>
                <a:lnTo>
                  <a:pt x="6867525" y="3064869"/>
                </a:lnTo>
                <a:lnTo>
                  <a:pt x="6867525" y="3238016"/>
                </a:lnTo>
                <a:lnTo>
                  <a:pt x="6867525" y="3388114"/>
                </a:lnTo>
                <a:lnTo>
                  <a:pt x="6867525" y="3516809"/>
                </a:lnTo>
                <a:lnTo>
                  <a:pt x="6867525" y="3625746"/>
                </a:lnTo>
                <a:lnTo>
                  <a:pt x="6867525" y="3716573"/>
                </a:lnTo>
                <a:lnTo>
                  <a:pt x="6867525" y="3790936"/>
                </a:lnTo>
                <a:lnTo>
                  <a:pt x="6867525" y="3850481"/>
                </a:lnTo>
                <a:lnTo>
                  <a:pt x="6867525" y="3896855"/>
                </a:lnTo>
                <a:lnTo>
                  <a:pt x="6867525" y="3931704"/>
                </a:lnTo>
                <a:lnTo>
                  <a:pt x="6867525" y="3956675"/>
                </a:lnTo>
                <a:lnTo>
                  <a:pt x="6867525" y="3973413"/>
                </a:lnTo>
                <a:lnTo>
                  <a:pt x="6867525" y="3988780"/>
                </a:lnTo>
                <a:lnTo>
                  <a:pt x="6867525" y="3990975"/>
                </a:lnTo>
                <a:cubicBezTo>
                  <a:pt x="6630004" y="5457825"/>
                  <a:pt x="5470901" y="6619875"/>
                  <a:pt x="4007770" y="6858000"/>
                </a:cubicBezTo>
                <a:lnTo>
                  <a:pt x="3805411" y="6858000"/>
                </a:lnTo>
                <a:lnTo>
                  <a:pt x="3628312" y="6858000"/>
                </a:lnTo>
                <a:lnTo>
                  <a:pt x="3474788" y="6858000"/>
                </a:lnTo>
                <a:lnTo>
                  <a:pt x="3343156" y="6858000"/>
                </a:lnTo>
                <a:lnTo>
                  <a:pt x="3231733" y="6858000"/>
                </a:lnTo>
                <a:lnTo>
                  <a:pt x="3138833" y="6858000"/>
                </a:lnTo>
                <a:lnTo>
                  <a:pt x="3062773" y="6858000"/>
                </a:lnTo>
                <a:lnTo>
                  <a:pt x="3001869" y="6858000"/>
                </a:lnTo>
                <a:lnTo>
                  <a:pt x="2954436" y="6858000"/>
                </a:lnTo>
                <a:lnTo>
                  <a:pt x="2918792" y="6858000"/>
                </a:lnTo>
                <a:lnTo>
                  <a:pt x="2893251" y="6858000"/>
                </a:lnTo>
                <a:lnTo>
                  <a:pt x="2876131" y="6858000"/>
                </a:lnTo>
                <a:lnTo>
                  <a:pt x="2860414" y="6858000"/>
                </a:lnTo>
                <a:lnTo>
                  <a:pt x="2858168" y="6858000"/>
                </a:lnTo>
                <a:cubicBezTo>
                  <a:pt x="1482030" y="6634758"/>
                  <a:pt x="381453" y="5599472"/>
                  <a:pt x="53545" y="4262287"/>
                </a:cubicBezTo>
                <a:lnTo>
                  <a:pt x="0" y="3998785"/>
                </a:lnTo>
                <a:lnTo>
                  <a:pt x="0" y="2859216"/>
                </a:lnTo>
                <a:lnTo>
                  <a:pt x="53545" y="2595714"/>
                </a:lnTo>
                <a:cubicBezTo>
                  <a:pt x="359593" y="1347674"/>
                  <a:pt x="1338720" y="362622"/>
                  <a:pt x="2586762" y="55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7660" y="790575"/>
            <a:ext cx="4533613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7660" y="2438246"/>
            <a:ext cx="4526471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01" y="5076693"/>
            <a:ext cx="1539739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47660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7660" y="3687388"/>
            <a:ext cx="4533611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7660" y="2819227"/>
            <a:ext cx="4533613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7660" y="4084005"/>
            <a:ext cx="4533612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354801" y="5457221"/>
            <a:ext cx="1539739" cy="233446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2769400" y="5098685"/>
            <a:ext cx="2104730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2769400" y="5461091"/>
            <a:ext cx="2104729" cy="27987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75ED123-9680-4FD8-BF06-7B15E6373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35769" y="-1"/>
            <a:ext cx="2856231" cy="285623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644C5DB-3F0D-407C-A8BD-C77A4CF50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42757" y="4001768"/>
            <a:ext cx="2856231" cy="285623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712A997-EC9F-4122-9123-A4C22C36E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E6B7FC0-078D-4A1B-8872-33A35AB1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068E9E-71E1-4AF9-B652-2CB739E6A3B9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20561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BEACA7-9550-47A8-8DC4-351990D9B69D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60566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0C109F61-D399-4416-BF4A-387F8EBF8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335769" y="-1"/>
            <a:ext cx="2856231" cy="28562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FE14FB2-6194-4C9E-A811-0B7C713D0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342757" y="4001768"/>
            <a:ext cx="2856231" cy="285623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463EA82-E94D-4FBE-AF25-B136B3A006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759A5E8-B9D8-462E-AA68-D68AB5876A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23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nuotrau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3" y="2422135"/>
            <a:ext cx="2390776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7661" y="3687388"/>
            <a:ext cx="2390776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7661" y="2819227"/>
            <a:ext cx="4043364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7661" y="4084005"/>
            <a:ext cx="4043364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5303838" y="0"/>
            <a:ext cx="68881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8DED5A6-8551-4CAD-B6DA-A0211C27CB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4801" y="5076693"/>
            <a:ext cx="1539739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B1162CB-AA3C-4C86-A4C5-0E4A0D29E1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4801" y="5457221"/>
            <a:ext cx="1539739" cy="233446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6FFF7EE-DF2A-43AA-B98A-5E9EECA0AF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69400" y="5098685"/>
            <a:ext cx="2104730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796B23C-EE92-498E-AA05-A59605AEF5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69400" y="5461091"/>
            <a:ext cx="2104729" cy="27987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7A1441-0E3D-4F8B-B2B2-ADB5E843C878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20561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B1B4CC-C2F5-4ADB-8755-2F669A610C9B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60566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67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fokusas) + 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29548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820022" y="2755510"/>
            <a:ext cx="3495677" cy="21308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6" hasCustomPrompt="1"/>
          </p:nvPr>
        </p:nvSpPr>
        <p:spPr>
          <a:xfrm>
            <a:off x="-114300" y="-1"/>
            <a:ext cx="6994525" cy="6858000"/>
          </a:xfrm>
          <a:custGeom>
            <a:avLst/>
            <a:gdLst>
              <a:gd name="connsiteX0" fmla="*/ 0 w 6867525"/>
              <a:gd name="connsiteY0" fmla="*/ 0 h 6858000"/>
              <a:gd name="connsiteX1" fmla="*/ 2858167 w 6867525"/>
              <a:gd name="connsiteY1" fmla="*/ 0 h 6858000"/>
              <a:gd name="connsiteX2" fmla="*/ 3433763 w 6867525"/>
              <a:gd name="connsiteY2" fmla="*/ 0 h 6858000"/>
              <a:gd name="connsiteX3" fmla="*/ 4007771 w 6867525"/>
              <a:gd name="connsiteY3" fmla="*/ 0 h 6858000"/>
              <a:gd name="connsiteX4" fmla="*/ 4278393 w 6867525"/>
              <a:gd name="connsiteY4" fmla="*/ 55325 h 6858000"/>
              <a:gd name="connsiteX5" fmla="*/ 6867525 w 6867525"/>
              <a:gd name="connsiteY5" fmla="*/ 2867025 h 6858000"/>
              <a:gd name="connsiteX6" fmla="*/ 6867525 w 6867525"/>
              <a:gd name="connsiteY6" fmla="*/ 3064869 h 6858000"/>
              <a:gd name="connsiteX7" fmla="*/ 6867525 w 6867525"/>
              <a:gd name="connsiteY7" fmla="*/ 3238016 h 6858000"/>
              <a:gd name="connsiteX8" fmla="*/ 6867525 w 6867525"/>
              <a:gd name="connsiteY8" fmla="*/ 3388114 h 6858000"/>
              <a:gd name="connsiteX9" fmla="*/ 6867525 w 6867525"/>
              <a:gd name="connsiteY9" fmla="*/ 3420687 h 6858000"/>
              <a:gd name="connsiteX10" fmla="*/ 6867525 w 6867525"/>
              <a:gd name="connsiteY10" fmla="*/ 3516809 h 6858000"/>
              <a:gd name="connsiteX11" fmla="*/ 6867525 w 6867525"/>
              <a:gd name="connsiteY11" fmla="*/ 3625746 h 6858000"/>
              <a:gd name="connsiteX12" fmla="*/ 6867525 w 6867525"/>
              <a:gd name="connsiteY12" fmla="*/ 3716573 h 6858000"/>
              <a:gd name="connsiteX13" fmla="*/ 6867525 w 6867525"/>
              <a:gd name="connsiteY13" fmla="*/ 3790936 h 6858000"/>
              <a:gd name="connsiteX14" fmla="*/ 6867525 w 6867525"/>
              <a:gd name="connsiteY14" fmla="*/ 3850481 h 6858000"/>
              <a:gd name="connsiteX15" fmla="*/ 6867525 w 6867525"/>
              <a:gd name="connsiteY15" fmla="*/ 3896855 h 6858000"/>
              <a:gd name="connsiteX16" fmla="*/ 6867525 w 6867525"/>
              <a:gd name="connsiteY16" fmla="*/ 3931704 h 6858000"/>
              <a:gd name="connsiteX17" fmla="*/ 6867525 w 6867525"/>
              <a:gd name="connsiteY17" fmla="*/ 3956675 h 6858000"/>
              <a:gd name="connsiteX18" fmla="*/ 6867525 w 6867525"/>
              <a:gd name="connsiteY18" fmla="*/ 3973413 h 6858000"/>
              <a:gd name="connsiteX19" fmla="*/ 6867525 w 6867525"/>
              <a:gd name="connsiteY19" fmla="*/ 3988780 h 6858000"/>
              <a:gd name="connsiteX20" fmla="*/ 6867525 w 6867525"/>
              <a:gd name="connsiteY20" fmla="*/ 3990975 h 6858000"/>
              <a:gd name="connsiteX21" fmla="*/ 6867525 w 6867525"/>
              <a:gd name="connsiteY21" fmla="*/ 6858000 h 6858000"/>
              <a:gd name="connsiteX22" fmla="*/ 4007770 w 6867525"/>
              <a:gd name="connsiteY22" fmla="*/ 6858000 h 6858000"/>
              <a:gd name="connsiteX23" fmla="*/ 3805411 w 6867525"/>
              <a:gd name="connsiteY23" fmla="*/ 6858000 h 6858000"/>
              <a:gd name="connsiteX24" fmla="*/ 3628312 w 6867525"/>
              <a:gd name="connsiteY24" fmla="*/ 6858000 h 6858000"/>
              <a:gd name="connsiteX25" fmla="*/ 3474788 w 6867525"/>
              <a:gd name="connsiteY25" fmla="*/ 6858000 h 6858000"/>
              <a:gd name="connsiteX26" fmla="*/ 3433763 w 6867525"/>
              <a:gd name="connsiteY26" fmla="*/ 6858000 h 6858000"/>
              <a:gd name="connsiteX27" fmla="*/ 3343156 w 6867525"/>
              <a:gd name="connsiteY27" fmla="*/ 6858000 h 6858000"/>
              <a:gd name="connsiteX28" fmla="*/ 3231733 w 6867525"/>
              <a:gd name="connsiteY28" fmla="*/ 6858000 h 6858000"/>
              <a:gd name="connsiteX29" fmla="*/ 3138833 w 6867525"/>
              <a:gd name="connsiteY29" fmla="*/ 6858000 h 6858000"/>
              <a:gd name="connsiteX30" fmla="*/ 3062773 w 6867525"/>
              <a:gd name="connsiteY30" fmla="*/ 6858000 h 6858000"/>
              <a:gd name="connsiteX31" fmla="*/ 3001869 w 6867525"/>
              <a:gd name="connsiteY31" fmla="*/ 6858000 h 6858000"/>
              <a:gd name="connsiteX32" fmla="*/ 2954436 w 6867525"/>
              <a:gd name="connsiteY32" fmla="*/ 6858000 h 6858000"/>
              <a:gd name="connsiteX33" fmla="*/ 2918792 w 6867525"/>
              <a:gd name="connsiteY33" fmla="*/ 6858000 h 6858000"/>
              <a:gd name="connsiteX34" fmla="*/ 2893251 w 6867525"/>
              <a:gd name="connsiteY34" fmla="*/ 6858000 h 6858000"/>
              <a:gd name="connsiteX35" fmla="*/ 2876131 w 6867525"/>
              <a:gd name="connsiteY35" fmla="*/ 6858000 h 6858000"/>
              <a:gd name="connsiteX36" fmla="*/ 2860414 w 6867525"/>
              <a:gd name="connsiteY36" fmla="*/ 6858000 h 6858000"/>
              <a:gd name="connsiteX37" fmla="*/ 2858168 w 6867525"/>
              <a:gd name="connsiteY37" fmla="*/ 6858000 h 6858000"/>
              <a:gd name="connsiteX38" fmla="*/ 0 w 6867525"/>
              <a:gd name="connsiteY38" fmla="*/ 6858000 h 6858000"/>
              <a:gd name="connsiteX39" fmla="*/ 0 w 6867525"/>
              <a:gd name="connsiteY39" fmla="*/ 3998785 h 6858000"/>
              <a:gd name="connsiteX40" fmla="*/ 0 w 6867525"/>
              <a:gd name="connsiteY40" fmla="*/ 3420687 h 6858000"/>
              <a:gd name="connsiteX41" fmla="*/ 0 w 6867525"/>
              <a:gd name="connsiteY41" fmla="*/ 2859216 h 6858000"/>
              <a:gd name="connsiteX0" fmla="*/ 0 w 6981825"/>
              <a:gd name="connsiteY0" fmla="*/ 0 h 6858000"/>
              <a:gd name="connsiteX1" fmla="*/ 2972467 w 6981825"/>
              <a:gd name="connsiteY1" fmla="*/ 0 h 6858000"/>
              <a:gd name="connsiteX2" fmla="*/ 3548063 w 6981825"/>
              <a:gd name="connsiteY2" fmla="*/ 0 h 6858000"/>
              <a:gd name="connsiteX3" fmla="*/ 4122071 w 6981825"/>
              <a:gd name="connsiteY3" fmla="*/ 0 h 6858000"/>
              <a:gd name="connsiteX4" fmla="*/ 4392693 w 6981825"/>
              <a:gd name="connsiteY4" fmla="*/ 55325 h 6858000"/>
              <a:gd name="connsiteX5" fmla="*/ 6981825 w 6981825"/>
              <a:gd name="connsiteY5" fmla="*/ 2867025 h 6858000"/>
              <a:gd name="connsiteX6" fmla="*/ 6981825 w 6981825"/>
              <a:gd name="connsiteY6" fmla="*/ 3064869 h 6858000"/>
              <a:gd name="connsiteX7" fmla="*/ 6981825 w 6981825"/>
              <a:gd name="connsiteY7" fmla="*/ 3238016 h 6858000"/>
              <a:gd name="connsiteX8" fmla="*/ 6981825 w 6981825"/>
              <a:gd name="connsiteY8" fmla="*/ 3388114 h 6858000"/>
              <a:gd name="connsiteX9" fmla="*/ 6981825 w 6981825"/>
              <a:gd name="connsiteY9" fmla="*/ 3420687 h 6858000"/>
              <a:gd name="connsiteX10" fmla="*/ 6981825 w 6981825"/>
              <a:gd name="connsiteY10" fmla="*/ 3516809 h 6858000"/>
              <a:gd name="connsiteX11" fmla="*/ 6981825 w 6981825"/>
              <a:gd name="connsiteY11" fmla="*/ 3625746 h 6858000"/>
              <a:gd name="connsiteX12" fmla="*/ 6981825 w 6981825"/>
              <a:gd name="connsiteY12" fmla="*/ 3716573 h 6858000"/>
              <a:gd name="connsiteX13" fmla="*/ 6981825 w 6981825"/>
              <a:gd name="connsiteY13" fmla="*/ 3790936 h 6858000"/>
              <a:gd name="connsiteX14" fmla="*/ 6981825 w 6981825"/>
              <a:gd name="connsiteY14" fmla="*/ 3850481 h 6858000"/>
              <a:gd name="connsiteX15" fmla="*/ 6981825 w 6981825"/>
              <a:gd name="connsiteY15" fmla="*/ 3896855 h 6858000"/>
              <a:gd name="connsiteX16" fmla="*/ 6981825 w 6981825"/>
              <a:gd name="connsiteY16" fmla="*/ 3931704 h 6858000"/>
              <a:gd name="connsiteX17" fmla="*/ 6981825 w 6981825"/>
              <a:gd name="connsiteY17" fmla="*/ 3956675 h 6858000"/>
              <a:gd name="connsiteX18" fmla="*/ 6981825 w 6981825"/>
              <a:gd name="connsiteY18" fmla="*/ 3973413 h 6858000"/>
              <a:gd name="connsiteX19" fmla="*/ 6981825 w 6981825"/>
              <a:gd name="connsiteY19" fmla="*/ 3988780 h 6858000"/>
              <a:gd name="connsiteX20" fmla="*/ 6981825 w 6981825"/>
              <a:gd name="connsiteY20" fmla="*/ 3990975 h 6858000"/>
              <a:gd name="connsiteX21" fmla="*/ 6981825 w 6981825"/>
              <a:gd name="connsiteY21" fmla="*/ 6858000 h 6858000"/>
              <a:gd name="connsiteX22" fmla="*/ 4122070 w 6981825"/>
              <a:gd name="connsiteY22" fmla="*/ 6858000 h 6858000"/>
              <a:gd name="connsiteX23" fmla="*/ 3919711 w 6981825"/>
              <a:gd name="connsiteY23" fmla="*/ 6858000 h 6858000"/>
              <a:gd name="connsiteX24" fmla="*/ 3742612 w 6981825"/>
              <a:gd name="connsiteY24" fmla="*/ 6858000 h 6858000"/>
              <a:gd name="connsiteX25" fmla="*/ 3589088 w 6981825"/>
              <a:gd name="connsiteY25" fmla="*/ 6858000 h 6858000"/>
              <a:gd name="connsiteX26" fmla="*/ 3548063 w 6981825"/>
              <a:gd name="connsiteY26" fmla="*/ 6858000 h 6858000"/>
              <a:gd name="connsiteX27" fmla="*/ 3457456 w 6981825"/>
              <a:gd name="connsiteY27" fmla="*/ 6858000 h 6858000"/>
              <a:gd name="connsiteX28" fmla="*/ 3346033 w 6981825"/>
              <a:gd name="connsiteY28" fmla="*/ 6858000 h 6858000"/>
              <a:gd name="connsiteX29" fmla="*/ 3253133 w 6981825"/>
              <a:gd name="connsiteY29" fmla="*/ 6858000 h 6858000"/>
              <a:gd name="connsiteX30" fmla="*/ 3177073 w 6981825"/>
              <a:gd name="connsiteY30" fmla="*/ 6858000 h 6858000"/>
              <a:gd name="connsiteX31" fmla="*/ 3116169 w 6981825"/>
              <a:gd name="connsiteY31" fmla="*/ 6858000 h 6858000"/>
              <a:gd name="connsiteX32" fmla="*/ 3068736 w 6981825"/>
              <a:gd name="connsiteY32" fmla="*/ 6858000 h 6858000"/>
              <a:gd name="connsiteX33" fmla="*/ 3033092 w 6981825"/>
              <a:gd name="connsiteY33" fmla="*/ 6858000 h 6858000"/>
              <a:gd name="connsiteX34" fmla="*/ 3007551 w 6981825"/>
              <a:gd name="connsiteY34" fmla="*/ 6858000 h 6858000"/>
              <a:gd name="connsiteX35" fmla="*/ 2990431 w 6981825"/>
              <a:gd name="connsiteY35" fmla="*/ 6858000 h 6858000"/>
              <a:gd name="connsiteX36" fmla="*/ 2974714 w 6981825"/>
              <a:gd name="connsiteY36" fmla="*/ 6858000 h 6858000"/>
              <a:gd name="connsiteX37" fmla="*/ 2972468 w 6981825"/>
              <a:gd name="connsiteY37" fmla="*/ 6858000 h 6858000"/>
              <a:gd name="connsiteX38" fmla="*/ 114300 w 6981825"/>
              <a:gd name="connsiteY38" fmla="*/ 6858000 h 6858000"/>
              <a:gd name="connsiteX39" fmla="*/ 114300 w 6981825"/>
              <a:gd name="connsiteY39" fmla="*/ 3998785 h 6858000"/>
              <a:gd name="connsiteX40" fmla="*/ 114300 w 6981825"/>
              <a:gd name="connsiteY40" fmla="*/ 3420687 h 6858000"/>
              <a:gd name="connsiteX41" fmla="*/ 114300 w 6981825"/>
              <a:gd name="connsiteY41" fmla="*/ 2859216 h 6858000"/>
              <a:gd name="connsiteX42" fmla="*/ 0 w 6981825"/>
              <a:gd name="connsiteY42" fmla="*/ 0 h 6858000"/>
              <a:gd name="connsiteX0" fmla="*/ 0 w 6981825"/>
              <a:gd name="connsiteY0" fmla="*/ 0 h 6858000"/>
              <a:gd name="connsiteX1" fmla="*/ 2972467 w 6981825"/>
              <a:gd name="connsiteY1" fmla="*/ 0 h 6858000"/>
              <a:gd name="connsiteX2" fmla="*/ 3548063 w 6981825"/>
              <a:gd name="connsiteY2" fmla="*/ 0 h 6858000"/>
              <a:gd name="connsiteX3" fmla="*/ 4122071 w 6981825"/>
              <a:gd name="connsiteY3" fmla="*/ 0 h 6858000"/>
              <a:gd name="connsiteX4" fmla="*/ 4392693 w 6981825"/>
              <a:gd name="connsiteY4" fmla="*/ 55325 h 6858000"/>
              <a:gd name="connsiteX5" fmla="*/ 6981825 w 6981825"/>
              <a:gd name="connsiteY5" fmla="*/ 2867025 h 6858000"/>
              <a:gd name="connsiteX6" fmla="*/ 6981825 w 6981825"/>
              <a:gd name="connsiteY6" fmla="*/ 3064869 h 6858000"/>
              <a:gd name="connsiteX7" fmla="*/ 6981825 w 6981825"/>
              <a:gd name="connsiteY7" fmla="*/ 3238016 h 6858000"/>
              <a:gd name="connsiteX8" fmla="*/ 6981825 w 6981825"/>
              <a:gd name="connsiteY8" fmla="*/ 3388114 h 6858000"/>
              <a:gd name="connsiteX9" fmla="*/ 6981825 w 6981825"/>
              <a:gd name="connsiteY9" fmla="*/ 3420687 h 6858000"/>
              <a:gd name="connsiteX10" fmla="*/ 6981825 w 6981825"/>
              <a:gd name="connsiteY10" fmla="*/ 3516809 h 6858000"/>
              <a:gd name="connsiteX11" fmla="*/ 6981825 w 6981825"/>
              <a:gd name="connsiteY11" fmla="*/ 3625746 h 6858000"/>
              <a:gd name="connsiteX12" fmla="*/ 6981825 w 6981825"/>
              <a:gd name="connsiteY12" fmla="*/ 3716573 h 6858000"/>
              <a:gd name="connsiteX13" fmla="*/ 6981825 w 6981825"/>
              <a:gd name="connsiteY13" fmla="*/ 3790936 h 6858000"/>
              <a:gd name="connsiteX14" fmla="*/ 6981825 w 6981825"/>
              <a:gd name="connsiteY14" fmla="*/ 3850481 h 6858000"/>
              <a:gd name="connsiteX15" fmla="*/ 6981825 w 6981825"/>
              <a:gd name="connsiteY15" fmla="*/ 3896855 h 6858000"/>
              <a:gd name="connsiteX16" fmla="*/ 6981825 w 6981825"/>
              <a:gd name="connsiteY16" fmla="*/ 3931704 h 6858000"/>
              <a:gd name="connsiteX17" fmla="*/ 6981825 w 6981825"/>
              <a:gd name="connsiteY17" fmla="*/ 3956675 h 6858000"/>
              <a:gd name="connsiteX18" fmla="*/ 6981825 w 6981825"/>
              <a:gd name="connsiteY18" fmla="*/ 3973413 h 6858000"/>
              <a:gd name="connsiteX19" fmla="*/ 6981825 w 6981825"/>
              <a:gd name="connsiteY19" fmla="*/ 3988780 h 6858000"/>
              <a:gd name="connsiteX20" fmla="*/ 6981825 w 6981825"/>
              <a:gd name="connsiteY20" fmla="*/ 3990975 h 6858000"/>
              <a:gd name="connsiteX21" fmla="*/ 6981825 w 6981825"/>
              <a:gd name="connsiteY21" fmla="*/ 6858000 h 6858000"/>
              <a:gd name="connsiteX22" fmla="*/ 4122070 w 6981825"/>
              <a:gd name="connsiteY22" fmla="*/ 6858000 h 6858000"/>
              <a:gd name="connsiteX23" fmla="*/ 3919711 w 6981825"/>
              <a:gd name="connsiteY23" fmla="*/ 6858000 h 6858000"/>
              <a:gd name="connsiteX24" fmla="*/ 3742612 w 6981825"/>
              <a:gd name="connsiteY24" fmla="*/ 6858000 h 6858000"/>
              <a:gd name="connsiteX25" fmla="*/ 3589088 w 6981825"/>
              <a:gd name="connsiteY25" fmla="*/ 6858000 h 6858000"/>
              <a:gd name="connsiteX26" fmla="*/ 3548063 w 6981825"/>
              <a:gd name="connsiteY26" fmla="*/ 6858000 h 6858000"/>
              <a:gd name="connsiteX27" fmla="*/ 3457456 w 6981825"/>
              <a:gd name="connsiteY27" fmla="*/ 6858000 h 6858000"/>
              <a:gd name="connsiteX28" fmla="*/ 3346033 w 6981825"/>
              <a:gd name="connsiteY28" fmla="*/ 6858000 h 6858000"/>
              <a:gd name="connsiteX29" fmla="*/ 3253133 w 6981825"/>
              <a:gd name="connsiteY29" fmla="*/ 6858000 h 6858000"/>
              <a:gd name="connsiteX30" fmla="*/ 3177073 w 6981825"/>
              <a:gd name="connsiteY30" fmla="*/ 6858000 h 6858000"/>
              <a:gd name="connsiteX31" fmla="*/ 3116169 w 6981825"/>
              <a:gd name="connsiteY31" fmla="*/ 6858000 h 6858000"/>
              <a:gd name="connsiteX32" fmla="*/ 3068736 w 6981825"/>
              <a:gd name="connsiteY32" fmla="*/ 6858000 h 6858000"/>
              <a:gd name="connsiteX33" fmla="*/ 3033092 w 6981825"/>
              <a:gd name="connsiteY33" fmla="*/ 6858000 h 6858000"/>
              <a:gd name="connsiteX34" fmla="*/ 3007551 w 6981825"/>
              <a:gd name="connsiteY34" fmla="*/ 6858000 h 6858000"/>
              <a:gd name="connsiteX35" fmla="*/ 2990431 w 6981825"/>
              <a:gd name="connsiteY35" fmla="*/ 6858000 h 6858000"/>
              <a:gd name="connsiteX36" fmla="*/ 2974714 w 6981825"/>
              <a:gd name="connsiteY36" fmla="*/ 6858000 h 6858000"/>
              <a:gd name="connsiteX37" fmla="*/ 2972468 w 6981825"/>
              <a:gd name="connsiteY37" fmla="*/ 6858000 h 6858000"/>
              <a:gd name="connsiteX38" fmla="*/ 114300 w 6981825"/>
              <a:gd name="connsiteY38" fmla="*/ 6858000 h 6858000"/>
              <a:gd name="connsiteX39" fmla="*/ 114300 w 6981825"/>
              <a:gd name="connsiteY39" fmla="*/ 3998785 h 6858000"/>
              <a:gd name="connsiteX40" fmla="*/ 114300 w 6981825"/>
              <a:gd name="connsiteY40" fmla="*/ 3420687 h 6858000"/>
              <a:gd name="connsiteX41" fmla="*/ 0 w 6981825"/>
              <a:gd name="connsiteY41" fmla="*/ 2859216 h 6858000"/>
              <a:gd name="connsiteX42" fmla="*/ 0 w 6981825"/>
              <a:gd name="connsiteY42" fmla="*/ 0 h 68580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127000 w 6994525"/>
              <a:gd name="connsiteY38" fmla="*/ 6858000 h 6858000"/>
              <a:gd name="connsiteX39" fmla="*/ 127000 w 6994525"/>
              <a:gd name="connsiteY39" fmla="*/ 39987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127000 w 6994525"/>
              <a:gd name="connsiteY38" fmla="*/ 6858000 h 6858000"/>
              <a:gd name="connsiteX39" fmla="*/ 12700 w 6994525"/>
              <a:gd name="connsiteY39" fmla="*/ 40114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  <a:gd name="connsiteX0" fmla="*/ 12700 w 6994525"/>
              <a:gd name="connsiteY0" fmla="*/ 0 h 6883400"/>
              <a:gd name="connsiteX1" fmla="*/ 2985167 w 6994525"/>
              <a:gd name="connsiteY1" fmla="*/ 0 h 6883400"/>
              <a:gd name="connsiteX2" fmla="*/ 3560763 w 6994525"/>
              <a:gd name="connsiteY2" fmla="*/ 0 h 6883400"/>
              <a:gd name="connsiteX3" fmla="*/ 4134771 w 6994525"/>
              <a:gd name="connsiteY3" fmla="*/ 0 h 6883400"/>
              <a:gd name="connsiteX4" fmla="*/ 4405393 w 6994525"/>
              <a:gd name="connsiteY4" fmla="*/ 55325 h 6883400"/>
              <a:gd name="connsiteX5" fmla="*/ 6994525 w 6994525"/>
              <a:gd name="connsiteY5" fmla="*/ 2867025 h 6883400"/>
              <a:gd name="connsiteX6" fmla="*/ 6994525 w 6994525"/>
              <a:gd name="connsiteY6" fmla="*/ 3064869 h 6883400"/>
              <a:gd name="connsiteX7" fmla="*/ 6994525 w 6994525"/>
              <a:gd name="connsiteY7" fmla="*/ 3238016 h 6883400"/>
              <a:gd name="connsiteX8" fmla="*/ 6994525 w 6994525"/>
              <a:gd name="connsiteY8" fmla="*/ 3388114 h 6883400"/>
              <a:gd name="connsiteX9" fmla="*/ 6994525 w 6994525"/>
              <a:gd name="connsiteY9" fmla="*/ 3420687 h 6883400"/>
              <a:gd name="connsiteX10" fmla="*/ 6994525 w 6994525"/>
              <a:gd name="connsiteY10" fmla="*/ 3516809 h 6883400"/>
              <a:gd name="connsiteX11" fmla="*/ 6994525 w 6994525"/>
              <a:gd name="connsiteY11" fmla="*/ 3625746 h 6883400"/>
              <a:gd name="connsiteX12" fmla="*/ 6994525 w 6994525"/>
              <a:gd name="connsiteY12" fmla="*/ 3716573 h 6883400"/>
              <a:gd name="connsiteX13" fmla="*/ 6994525 w 6994525"/>
              <a:gd name="connsiteY13" fmla="*/ 3790936 h 6883400"/>
              <a:gd name="connsiteX14" fmla="*/ 6994525 w 6994525"/>
              <a:gd name="connsiteY14" fmla="*/ 3850481 h 6883400"/>
              <a:gd name="connsiteX15" fmla="*/ 6994525 w 6994525"/>
              <a:gd name="connsiteY15" fmla="*/ 3896855 h 6883400"/>
              <a:gd name="connsiteX16" fmla="*/ 6994525 w 6994525"/>
              <a:gd name="connsiteY16" fmla="*/ 3931704 h 6883400"/>
              <a:gd name="connsiteX17" fmla="*/ 6994525 w 6994525"/>
              <a:gd name="connsiteY17" fmla="*/ 3956675 h 6883400"/>
              <a:gd name="connsiteX18" fmla="*/ 6994525 w 6994525"/>
              <a:gd name="connsiteY18" fmla="*/ 3973413 h 6883400"/>
              <a:gd name="connsiteX19" fmla="*/ 6994525 w 6994525"/>
              <a:gd name="connsiteY19" fmla="*/ 3988780 h 6883400"/>
              <a:gd name="connsiteX20" fmla="*/ 6994525 w 6994525"/>
              <a:gd name="connsiteY20" fmla="*/ 3990975 h 6883400"/>
              <a:gd name="connsiteX21" fmla="*/ 6994525 w 6994525"/>
              <a:gd name="connsiteY21" fmla="*/ 6858000 h 6883400"/>
              <a:gd name="connsiteX22" fmla="*/ 4134770 w 6994525"/>
              <a:gd name="connsiteY22" fmla="*/ 6858000 h 6883400"/>
              <a:gd name="connsiteX23" fmla="*/ 3932411 w 6994525"/>
              <a:gd name="connsiteY23" fmla="*/ 6858000 h 6883400"/>
              <a:gd name="connsiteX24" fmla="*/ 3755312 w 6994525"/>
              <a:gd name="connsiteY24" fmla="*/ 6858000 h 6883400"/>
              <a:gd name="connsiteX25" fmla="*/ 3601788 w 6994525"/>
              <a:gd name="connsiteY25" fmla="*/ 6858000 h 6883400"/>
              <a:gd name="connsiteX26" fmla="*/ 3560763 w 6994525"/>
              <a:gd name="connsiteY26" fmla="*/ 6858000 h 6883400"/>
              <a:gd name="connsiteX27" fmla="*/ 3470156 w 6994525"/>
              <a:gd name="connsiteY27" fmla="*/ 6858000 h 6883400"/>
              <a:gd name="connsiteX28" fmla="*/ 3358733 w 6994525"/>
              <a:gd name="connsiteY28" fmla="*/ 6858000 h 6883400"/>
              <a:gd name="connsiteX29" fmla="*/ 3265833 w 6994525"/>
              <a:gd name="connsiteY29" fmla="*/ 6858000 h 6883400"/>
              <a:gd name="connsiteX30" fmla="*/ 3189773 w 6994525"/>
              <a:gd name="connsiteY30" fmla="*/ 6858000 h 6883400"/>
              <a:gd name="connsiteX31" fmla="*/ 3128869 w 6994525"/>
              <a:gd name="connsiteY31" fmla="*/ 6858000 h 6883400"/>
              <a:gd name="connsiteX32" fmla="*/ 3081436 w 6994525"/>
              <a:gd name="connsiteY32" fmla="*/ 6858000 h 6883400"/>
              <a:gd name="connsiteX33" fmla="*/ 3045792 w 6994525"/>
              <a:gd name="connsiteY33" fmla="*/ 6858000 h 6883400"/>
              <a:gd name="connsiteX34" fmla="*/ 3020251 w 6994525"/>
              <a:gd name="connsiteY34" fmla="*/ 6858000 h 6883400"/>
              <a:gd name="connsiteX35" fmla="*/ 3003131 w 6994525"/>
              <a:gd name="connsiteY35" fmla="*/ 6858000 h 6883400"/>
              <a:gd name="connsiteX36" fmla="*/ 2987414 w 6994525"/>
              <a:gd name="connsiteY36" fmla="*/ 6858000 h 6883400"/>
              <a:gd name="connsiteX37" fmla="*/ 2985168 w 6994525"/>
              <a:gd name="connsiteY37" fmla="*/ 6858000 h 6883400"/>
              <a:gd name="connsiteX38" fmla="*/ 0 w 6994525"/>
              <a:gd name="connsiteY38" fmla="*/ 6883400 h 6883400"/>
              <a:gd name="connsiteX39" fmla="*/ 12700 w 6994525"/>
              <a:gd name="connsiteY39" fmla="*/ 4011485 h 6883400"/>
              <a:gd name="connsiteX40" fmla="*/ 0 w 6994525"/>
              <a:gd name="connsiteY40" fmla="*/ 3420687 h 6883400"/>
              <a:gd name="connsiteX41" fmla="*/ 12700 w 6994525"/>
              <a:gd name="connsiteY41" fmla="*/ 2859216 h 6883400"/>
              <a:gd name="connsiteX42" fmla="*/ 12700 w 6994525"/>
              <a:gd name="connsiteY42" fmla="*/ 0 h 68834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0 w 6994525"/>
              <a:gd name="connsiteY38" fmla="*/ 6858000 h 6858000"/>
              <a:gd name="connsiteX39" fmla="*/ 12700 w 6994525"/>
              <a:gd name="connsiteY39" fmla="*/ 40114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994525" h="6858000">
                <a:moveTo>
                  <a:pt x="12700" y="0"/>
                </a:moveTo>
                <a:lnTo>
                  <a:pt x="2985167" y="0"/>
                </a:lnTo>
                <a:lnTo>
                  <a:pt x="3560763" y="0"/>
                </a:lnTo>
                <a:lnTo>
                  <a:pt x="4134771" y="0"/>
                </a:lnTo>
                <a:lnTo>
                  <a:pt x="4405393" y="55325"/>
                </a:lnTo>
                <a:cubicBezTo>
                  <a:pt x="5739189" y="384572"/>
                  <a:pt x="6771849" y="1491853"/>
                  <a:pt x="6994525" y="2867025"/>
                </a:cubicBezTo>
                <a:lnTo>
                  <a:pt x="6994525" y="3064869"/>
                </a:lnTo>
                <a:lnTo>
                  <a:pt x="6994525" y="3238016"/>
                </a:lnTo>
                <a:lnTo>
                  <a:pt x="6994525" y="3388114"/>
                </a:lnTo>
                <a:lnTo>
                  <a:pt x="6994525" y="3420687"/>
                </a:lnTo>
                <a:lnTo>
                  <a:pt x="6994525" y="3516809"/>
                </a:lnTo>
                <a:lnTo>
                  <a:pt x="6994525" y="3625746"/>
                </a:lnTo>
                <a:lnTo>
                  <a:pt x="6994525" y="3716573"/>
                </a:lnTo>
                <a:lnTo>
                  <a:pt x="6994525" y="3790936"/>
                </a:lnTo>
                <a:lnTo>
                  <a:pt x="6994525" y="3850481"/>
                </a:lnTo>
                <a:lnTo>
                  <a:pt x="6994525" y="3896855"/>
                </a:lnTo>
                <a:lnTo>
                  <a:pt x="6994525" y="3931704"/>
                </a:lnTo>
                <a:lnTo>
                  <a:pt x="6994525" y="3956675"/>
                </a:lnTo>
                <a:lnTo>
                  <a:pt x="6994525" y="3973413"/>
                </a:lnTo>
                <a:lnTo>
                  <a:pt x="6994525" y="3988780"/>
                </a:lnTo>
                <a:lnTo>
                  <a:pt x="6994525" y="3990975"/>
                </a:lnTo>
                <a:lnTo>
                  <a:pt x="6994525" y="6858000"/>
                </a:lnTo>
                <a:lnTo>
                  <a:pt x="4134770" y="6858000"/>
                </a:lnTo>
                <a:lnTo>
                  <a:pt x="3932411" y="6858000"/>
                </a:lnTo>
                <a:lnTo>
                  <a:pt x="3755312" y="6858000"/>
                </a:lnTo>
                <a:lnTo>
                  <a:pt x="3601788" y="6858000"/>
                </a:lnTo>
                <a:lnTo>
                  <a:pt x="3560763" y="6858000"/>
                </a:lnTo>
                <a:lnTo>
                  <a:pt x="3470156" y="6858000"/>
                </a:lnTo>
                <a:lnTo>
                  <a:pt x="3358733" y="6858000"/>
                </a:lnTo>
                <a:lnTo>
                  <a:pt x="3265833" y="6858000"/>
                </a:lnTo>
                <a:lnTo>
                  <a:pt x="3189773" y="6858000"/>
                </a:lnTo>
                <a:lnTo>
                  <a:pt x="3128869" y="6858000"/>
                </a:lnTo>
                <a:lnTo>
                  <a:pt x="3081436" y="6858000"/>
                </a:lnTo>
                <a:lnTo>
                  <a:pt x="3045792" y="6858000"/>
                </a:lnTo>
                <a:lnTo>
                  <a:pt x="3020251" y="6858000"/>
                </a:lnTo>
                <a:lnTo>
                  <a:pt x="3003131" y="6858000"/>
                </a:lnTo>
                <a:lnTo>
                  <a:pt x="2987414" y="6858000"/>
                </a:lnTo>
                <a:lnTo>
                  <a:pt x="2985168" y="6858000"/>
                </a:lnTo>
                <a:lnTo>
                  <a:pt x="0" y="6858000"/>
                </a:lnTo>
                <a:cubicBezTo>
                  <a:pt x="4233" y="5900695"/>
                  <a:pt x="8467" y="4968790"/>
                  <a:pt x="12700" y="4011485"/>
                </a:cubicBezTo>
                <a:lnTo>
                  <a:pt x="0" y="3420687"/>
                </a:lnTo>
                <a:lnTo>
                  <a:pt x="12700" y="2859216"/>
                </a:lnTo>
                <a:lnTo>
                  <a:pt x="1270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90AFBD-33C9-4EC3-B944-AB492E35D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962399" y="-1"/>
            <a:ext cx="2917825" cy="29178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697E080-29AD-4234-A886-CE0368C315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962399" y="-1"/>
            <a:ext cx="2917825" cy="2917825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BD90152-9BFA-475A-836A-C430C1ED73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0022" y="372661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74643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 + teks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29548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820022" y="2755510"/>
            <a:ext cx="3848101" cy="35436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-114300" y="0"/>
            <a:ext cx="6994525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B493A62-2105-4CB1-B1A7-66FE468E5A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0022" y="372661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16072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 skaidr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732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ma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7648680" cy="60134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3"/>
            <a:ext cx="2654937" cy="226778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403" y="3687276"/>
            <a:ext cx="1498679" cy="30108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4" hasCustomPrompt="1"/>
          </p:nvPr>
        </p:nvSpPr>
        <p:spPr>
          <a:xfrm>
            <a:off x="447675" y="2309373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52422" y="1704112"/>
            <a:ext cx="1498679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3210290" y="1706093"/>
            <a:ext cx="1498679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8947214" y="1704112"/>
            <a:ext cx="1741106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3210290" y="3687276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40"/>
          </p:nvPr>
        </p:nvSpPr>
        <p:spPr>
          <a:xfrm>
            <a:off x="6096713" y="3689697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8953135" y="3697436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1" name="Picture Placeholder 17"/>
          <p:cNvSpPr>
            <a:spLocks noGrp="1"/>
          </p:cNvSpPr>
          <p:nvPr>
            <p:ph type="pic" sz="quarter" idx="42" hasCustomPrompt="1"/>
          </p:nvPr>
        </p:nvSpPr>
        <p:spPr>
          <a:xfrm>
            <a:off x="3302635" y="2308735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43" hasCustomPrompt="1"/>
          </p:nvPr>
        </p:nvSpPr>
        <p:spPr>
          <a:xfrm>
            <a:off x="6177915" y="2308736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4" name="Picture Placeholder 17"/>
          <p:cNvSpPr>
            <a:spLocks noGrp="1"/>
          </p:cNvSpPr>
          <p:nvPr>
            <p:ph type="pic" sz="quarter" idx="44" hasCustomPrompt="1"/>
          </p:nvPr>
        </p:nvSpPr>
        <p:spPr>
          <a:xfrm>
            <a:off x="9039780" y="2308735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352422" y="4157857"/>
            <a:ext cx="2167258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6"/>
          </p:nvPr>
        </p:nvSpPr>
        <p:spPr>
          <a:xfrm>
            <a:off x="3210290" y="4157857"/>
            <a:ext cx="2167258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6096000" y="4168796"/>
            <a:ext cx="2418080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8"/>
          </p:nvPr>
        </p:nvSpPr>
        <p:spPr>
          <a:xfrm>
            <a:off x="8953868" y="4168796"/>
            <a:ext cx="2418080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722631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52422" y="4629723"/>
            <a:ext cx="2756538" cy="15647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3210290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2" name="Text Placeholder 7"/>
          <p:cNvSpPr>
            <a:spLocks noGrp="1"/>
          </p:cNvSpPr>
          <p:nvPr>
            <p:ph type="body" sz="quarter" idx="50"/>
          </p:nvPr>
        </p:nvSpPr>
        <p:spPr>
          <a:xfrm>
            <a:off x="6096000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1"/>
          </p:nvPr>
        </p:nvSpPr>
        <p:spPr>
          <a:xfrm>
            <a:off x="8954132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447675" y="2076336"/>
            <a:ext cx="112629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95F390-9256-42AD-8319-67242B3E3363}"/>
              </a:ext>
            </a:extLst>
          </p:cNvPr>
          <p:cNvCxnSpPr/>
          <p:nvPr userDrawn="1"/>
        </p:nvCxnSpPr>
        <p:spPr>
          <a:xfrm>
            <a:off x="447675" y="2076336"/>
            <a:ext cx="112629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181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549911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351657" cy="67246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4" hasCustomPrompt="1"/>
          </p:nvPr>
        </p:nvSpPr>
        <p:spPr>
          <a:xfrm>
            <a:off x="782638" y="1595438"/>
            <a:ext cx="10901362" cy="4479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00900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sisieki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52424" y="1466850"/>
            <a:ext cx="8258176" cy="1038226"/>
          </a:xfrm>
        </p:spPr>
        <p:txBody>
          <a:bodyPr>
            <a:normAutofit/>
          </a:bodyPr>
          <a:lstStyle>
            <a:lvl1pPr marL="0" indent="0">
              <a:buNone/>
              <a:defRPr sz="8000" spc="-150"/>
            </a:lvl1pPr>
          </a:lstStyle>
          <a:p>
            <a:pPr lvl="0"/>
            <a:r>
              <a:rPr lang="en-US" dirty="0"/>
              <a:t>Let’s get in touch!</a:t>
            </a:r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2424" y="3114675"/>
            <a:ext cx="5743576" cy="7258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r>
              <a:rPr lang="en-US" dirty="0"/>
              <a:t>+370 00 000 000</a:t>
            </a:r>
          </a:p>
          <a:p>
            <a:pPr lvl="0"/>
            <a:r>
              <a:rPr lang="en-US" dirty="0"/>
              <a:t>narbutas@narbutas.lt</a:t>
            </a:r>
            <a:endParaRPr lang="lt-LT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46EC0A-9B43-4471-9F58-7592050D5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7D642B-CB03-47A9-BFE0-281A7AAABEFB}"/>
              </a:ext>
            </a:extLst>
          </p:cNvPr>
          <p:cNvSpPr txBox="1">
            <a:spLocks/>
          </p:cNvSpPr>
          <p:nvPr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9435EE8-D38C-4FFC-98F7-4ED3EEA47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03DAA85-FF1A-4553-A2FA-74F987CAF0E0}"/>
              </a:ext>
            </a:extLst>
          </p:cNvPr>
          <p:cNvSpPr txBox="1">
            <a:spLocks/>
          </p:cNvSpPr>
          <p:nvPr userDrawn="1"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D323F03-81E7-4939-9CAB-D31F2B419B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45" y="445653"/>
            <a:ext cx="2017788" cy="1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17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D0F3D2-2A59-458D-A375-16926E593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345" y="445653"/>
            <a:ext cx="2017788" cy="19184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4" y="1466850"/>
            <a:ext cx="7683212" cy="1038226"/>
          </a:xfrm>
        </p:spPr>
        <p:txBody>
          <a:bodyPr>
            <a:normAutofit/>
          </a:bodyPr>
          <a:lstStyle>
            <a:lvl1pPr marL="0" indent="0">
              <a:buNone/>
              <a:defRPr sz="8000" spc="-150"/>
            </a:lvl1pPr>
          </a:lstStyle>
          <a:p>
            <a:pPr lvl="0"/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52424" y="3114675"/>
            <a:ext cx="7683212" cy="314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FCB494-C99B-4638-8480-C1320B250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019E7B-7883-4A85-AD20-F4C0D6F934A7}"/>
              </a:ext>
            </a:extLst>
          </p:cNvPr>
          <p:cNvSpPr txBox="1">
            <a:spLocks/>
          </p:cNvSpPr>
          <p:nvPr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5C02047-3202-413E-A1E4-77B98765F3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26F994-0B3E-4E36-B21D-E3ABE74E28C7}"/>
              </a:ext>
            </a:extLst>
          </p:cNvPr>
          <p:cNvSpPr txBox="1">
            <a:spLocks/>
          </p:cNvSpPr>
          <p:nvPr userDrawn="1"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9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0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71475"/>
            <a:ext cx="7634288" cy="1038226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r>
              <a:rPr lang="en-US" dirty="0"/>
              <a:t>Content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91000" y="3476625"/>
            <a:ext cx="1791702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3471406"/>
            <a:ext cx="179170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28821" y="3471406"/>
            <a:ext cx="176388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096000" y="4704820"/>
            <a:ext cx="1791701" cy="185596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28821" y="4707385"/>
            <a:ext cx="1763881" cy="18966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06001" y="4701409"/>
            <a:ext cx="1781177" cy="18966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0999" y="3118675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3134626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2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015287" y="3129369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10766" y="312936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9906002" y="3471406"/>
            <a:ext cx="176388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401F3E-6ADD-4AB8-8815-05F91D450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1000" y="4701409"/>
            <a:ext cx="1800226" cy="185938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43478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15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71475"/>
            <a:ext cx="7634288" cy="1038226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r>
              <a:rPr lang="en-US" dirty="0"/>
              <a:t>Content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91000" y="3476625"/>
            <a:ext cx="1791702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3471406"/>
            <a:ext cx="179170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28821" y="3471406"/>
            <a:ext cx="176388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096000" y="4704820"/>
            <a:ext cx="1791701" cy="185596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28821" y="4707385"/>
            <a:ext cx="1763881" cy="18966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06001" y="4701409"/>
            <a:ext cx="1781177" cy="18966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0999" y="3118675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3134626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2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015287" y="3129369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10766" y="312936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9906002" y="3471406"/>
            <a:ext cx="176388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401F3E-6ADD-4AB8-8815-05F91D450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1000" y="4701409"/>
            <a:ext cx="1800226" cy="185938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74302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15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in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71475"/>
            <a:ext cx="7634288" cy="1038226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r>
              <a:rPr lang="en-US" dirty="0"/>
              <a:t>Content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90999" y="2203637"/>
            <a:ext cx="1809749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2198418"/>
            <a:ext cx="180974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01002" y="2198418"/>
            <a:ext cx="1809748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096000" y="3264736"/>
            <a:ext cx="1809750" cy="88891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01001" y="3261326"/>
            <a:ext cx="1809750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06000" y="3261326"/>
            <a:ext cx="1781932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0999" y="1845687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186163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2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015287" y="1856381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10766" y="1856380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9906002" y="2198418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401F3E-6ADD-4AB8-8815-05F91D450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0999" y="3261326"/>
            <a:ext cx="1809749" cy="84451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BEC9021-4BB2-4664-A463-07C40B181DC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90999" y="4607368"/>
            <a:ext cx="1809749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A0F0245B-34A4-4464-B3ED-89C07460D0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1" y="4602149"/>
            <a:ext cx="1809748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4D3E81C8-C3F0-45CD-979E-58D23ABABE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28820" y="4602149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FF2C1C9F-1E08-4E91-84A2-12484D5869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9" y="5668467"/>
            <a:ext cx="1809749" cy="88891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D90D1C27-CAAA-4784-8582-08C9DE1A3EA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28820" y="5665057"/>
            <a:ext cx="1781931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6FA09204-AA7A-4D45-AAEF-EE4FC7D65D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06000" y="5665057"/>
            <a:ext cx="1781932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C19FFF97-3AB6-4B79-BD48-B2D1F67A20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90999" y="424941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5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FE7A5561-5B4E-491E-8C9E-B8B3994F95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999" y="4265369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6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D4E8A50-07D7-482D-8823-AFA4199E84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15287" y="4260112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7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36377100-7689-4216-9DD9-CAEB25958D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10766" y="4260111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8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9C9B721D-6F0C-4CC3-81E9-F3AB3434E83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906002" y="4602149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9326B155-FE36-49F1-BE46-286572F4275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190999" y="5665057"/>
            <a:ext cx="1809749" cy="84451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9819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15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rtuka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0999" y="1392556"/>
            <a:ext cx="7134226" cy="1760219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endParaRPr lang="lt-LT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373381"/>
            <a:ext cx="1133476" cy="826769"/>
          </a:xfrm>
        </p:spPr>
        <p:txBody>
          <a:bodyPr>
            <a:normAutofit/>
          </a:bodyPr>
          <a:lstStyle>
            <a:lvl1pPr marL="0" indent="0">
              <a:buNone/>
              <a:defRPr sz="6000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lt-L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80999" y="3836019"/>
            <a:ext cx="7134226" cy="314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0C37D6D-D9EA-4320-A89F-91D55107A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02AF32-D84A-4270-8C56-BBEEAD7C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8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foto (fokusa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5305426" y="0"/>
            <a:ext cx="6886574" cy="6858000"/>
          </a:xfrm>
          <a:custGeom>
            <a:avLst/>
            <a:gdLst>
              <a:gd name="connsiteX0" fmla="*/ 2858167 w 6867525"/>
              <a:gd name="connsiteY0" fmla="*/ 0 h 6858000"/>
              <a:gd name="connsiteX1" fmla="*/ 4007771 w 6867525"/>
              <a:gd name="connsiteY1" fmla="*/ 0 h 6858000"/>
              <a:gd name="connsiteX2" fmla="*/ 4278393 w 6867525"/>
              <a:gd name="connsiteY2" fmla="*/ 55325 h 6858000"/>
              <a:gd name="connsiteX3" fmla="*/ 6867525 w 6867525"/>
              <a:gd name="connsiteY3" fmla="*/ 2867025 h 6858000"/>
              <a:gd name="connsiteX4" fmla="*/ 6867525 w 6867525"/>
              <a:gd name="connsiteY4" fmla="*/ 3064869 h 6858000"/>
              <a:gd name="connsiteX5" fmla="*/ 6867525 w 6867525"/>
              <a:gd name="connsiteY5" fmla="*/ 3238016 h 6858000"/>
              <a:gd name="connsiteX6" fmla="*/ 6867525 w 6867525"/>
              <a:gd name="connsiteY6" fmla="*/ 3388114 h 6858000"/>
              <a:gd name="connsiteX7" fmla="*/ 6867525 w 6867525"/>
              <a:gd name="connsiteY7" fmla="*/ 3516809 h 6858000"/>
              <a:gd name="connsiteX8" fmla="*/ 6867525 w 6867525"/>
              <a:gd name="connsiteY8" fmla="*/ 3625746 h 6858000"/>
              <a:gd name="connsiteX9" fmla="*/ 6867525 w 6867525"/>
              <a:gd name="connsiteY9" fmla="*/ 3716573 h 6858000"/>
              <a:gd name="connsiteX10" fmla="*/ 6867525 w 6867525"/>
              <a:gd name="connsiteY10" fmla="*/ 3790936 h 6858000"/>
              <a:gd name="connsiteX11" fmla="*/ 6867525 w 6867525"/>
              <a:gd name="connsiteY11" fmla="*/ 3850481 h 6858000"/>
              <a:gd name="connsiteX12" fmla="*/ 6867525 w 6867525"/>
              <a:gd name="connsiteY12" fmla="*/ 3896855 h 6858000"/>
              <a:gd name="connsiteX13" fmla="*/ 6867525 w 6867525"/>
              <a:gd name="connsiteY13" fmla="*/ 3931704 h 6858000"/>
              <a:gd name="connsiteX14" fmla="*/ 6867525 w 6867525"/>
              <a:gd name="connsiteY14" fmla="*/ 3956675 h 6858000"/>
              <a:gd name="connsiteX15" fmla="*/ 6867525 w 6867525"/>
              <a:gd name="connsiteY15" fmla="*/ 3973413 h 6858000"/>
              <a:gd name="connsiteX16" fmla="*/ 6867525 w 6867525"/>
              <a:gd name="connsiteY16" fmla="*/ 3988780 h 6858000"/>
              <a:gd name="connsiteX17" fmla="*/ 6867525 w 6867525"/>
              <a:gd name="connsiteY17" fmla="*/ 3990975 h 6858000"/>
              <a:gd name="connsiteX18" fmla="*/ 4007770 w 6867525"/>
              <a:gd name="connsiteY18" fmla="*/ 6858000 h 6858000"/>
              <a:gd name="connsiteX19" fmla="*/ 3805411 w 6867525"/>
              <a:gd name="connsiteY19" fmla="*/ 6858000 h 6858000"/>
              <a:gd name="connsiteX20" fmla="*/ 3628312 w 6867525"/>
              <a:gd name="connsiteY20" fmla="*/ 6858000 h 6858000"/>
              <a:gd name="connsiteX21" fmla="*/ 3474788 w 6867525"/>
              <a:gd name="connsiteY21" fmla="*/ 6858000 h 6858000"/>
              <a:gd name="connsiteX22" fmla="*/ 3343156 w 6867525"/>
              <a:gd name="connsiteY22" fmla="*/ 6858000 h 6858000"/>
              <a:gd name="connsiteX23" fmla="*/ 3231733 w 6867525"/>
              <a:gd name="connsiteY23" fmla="*/ 6858000 h 6858000"/>
              <a:gd name="connsiteX24" fmla="*/ 3138833 w 6867525"/>
              <a:gd name="connsiteY24" fmla="*/ 6858000 h 6858000"/>
              <a:gd name="connsiteX25" fmla="*/ 3062773 w 6867525"/>
              <a:gd name="connsiteY25" fmla="*/ 6858000 h 6858000"/>
              <a:gd name="connsiteX26" fmla="*/ 3001869 w 6867525"/>
              <a:gd name="connsiteY26" fmla="*/ 6858000 h 6858000"/>
              <a:gd name="connsiteX27" fmla="*/ 2954436 w 6867525"/>
              <a:gd name="connsiteY27" fmla="*/ 6858000 h 6858000"/>
              <a:gd name="connsiteX28" fmla="*/ 2918792 w 6867525"/>
              <a:gd name="connsiteY28" fmla="*/ 6858000 h 6858000"/>
              <a:gd name="connsiteX29" fmla="*/ 2893251 w 6867525"/>
              <a:gd name="connsiteY29" fmla="*/ 6858000 h 6858000"/>
              <a:gd name="connsiteX30" fmla="*/ 2876131 w 6867525"/>
              <a:gd name="connsiteY30" fmla="*/ 6858000 h 6858000"/>
              <a:gd name="connsiteX31" fmla="*/ 2860414 w 6867525"/>
              <a:gd name="connsiteY31" fmla="*/ 6858000 h 6858000"/>
              <a:gd name="connsiteX32" fmla="*/ 2858168 w 6867525"/>
              <a:gd name="connsiteY32" fmla="*/ 6858000 h 6858000"/>
              <a:gd name="connsiteX33" fmla="*/ 53545 w 6867525"/>
              <a:gd name="connsiteY33" fmla="*/ 4262287 h 6858000"/>
              <a:gd name="connsiteX34" fmla="*/ 0 w 6867525"/>
              <a:gd name="connsiteY34" fmla="*/ 3998785 h 6858000"/>
              <a:gd name="connsiteX35" fmla="*/ 0 w 6867525"/>
              <a:gd name="connsiteY35" fmla="*/ 2859216 h 6858000"/>
              <a:gd name="connsiteX36" fmla="*/ 53545 w 6867525"/>
              <a:gd name="connsiteY36" fmla="*/ 2595714 h 6858000"/>
              <a:gd name="connsiteX37" fmla="*/ 2586762 w 6867525"/>
              <a:gd name="connsiteY37" fmla="*/ 55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67525" h="6858000">
                <a:moveTo>
                  <a:pt x="2858167" y="0"/>
                </a:moveTo>
                <a:lnTo>
                  <a:pt x="4007771" y="0"/>
                </a:lnTo>
                <a:lnTo>
                  <a:pt x="4278393" y="55325"/>
                </a:lnTo>
                <a:cubicBezTo>
                  <a:pt x="5612189" y="384572"/>
                  <a:pt x="6644849" y="1491853"/>
                  <a:pt x="6867525" y="2867025"/>
                </a:cubicBezTo>
                <a:lnTo>
                  <a:pt x="6867525" y="3064869"/>
                </a:lnTo>
                <a:lnTo>
                  <a:pt x="6867525" y="3238016"/>
                </a:lnTo>
                <a:lnTo>
                  <a:pt x="6867525" y="3388114"/>
                </a:lnTo>
                <a:lnTo>
                  <a:pt x="6867525" y="3516809"/>
                </a:lnTo>
                <a:lnTo>
                  <a:pt x="6867525" y="3625746"/>
                </a:lnTo>
                <a:lnTo>
                  <a:pt x="6867525" y="3716573"/>
                </a:lnTo>
                <a:lnTo>
                  <a:pt x="6867525" y="3790936"/>
                </a:lnTo>
                <a:lnTo>
                  <a:pt x="6867525" y="3850481"/>
                </a:lnTo>
                <a:lnTo>
                  <a:pt x="6867525" y="3896855"/>
                </a:lnTo>
                <a:lnTo>
                  <a:pt x="6867525" y="3931704"/>
                </a:lnTo>
                <a:lnTo>
                  <a:pt x="6867525" y="3956675"/>
                </a:lnTo>
                <a:lnTo>
                  <a:pt x="6867525" y="3973413"/>
                </a:lnTo>
                <a:lnTo>
                  <a:pt x="6867525" y="3988780"/>
                </a:lnTo>
                <a:lnTo>
                  <a:pt x="6867525" y="3990975"/>
                </a:lnTo>
                <a:cubicBezTo>
                  <a:pt x="6630004" y="5457825"/>
                  <a:pt x="5470901" y="6619875"/>
                  <a:pt x="4007770" y="6858000"/>
                </a:cubicBezTo>
                <a:lnTo>
                  <a:pt x="3805411" y="6858000"/>
                </a:lnTo>
                <a:lnTo>
                  <a:pt x="3628312" y="6858000"/>
                </a:lnTo>
                <a:lnTo>
                  <a:pt x="3474788" y="6858000"/>
                </a:lnTo>
                <a:lnTo>
                  <a:pt x="3343156" y="6858000"/>
                </a:lnTo>
                <a:lnTo>
                  <a:pt x="3231733" y="6858000"/>
                </a:lnTo>
                <a:lnTo>
                  <a:pt x="3138833" y="6858000"/>
                </a:lnTo>
                <a:lnTo>
                  <a:pt x="3062773" y="6858000"/>
                </a:lnTo>
                <a:lnTo>
                  <a:pt x="3001869" y="6858000"/>
                </a:lnTo>
                <a:lnTo>
                  <a:pt x="2954436" y="6858000"/>
                </a:lnTo>
                <a:lnTo>
                  <a:pt x="2918792" y="6858000"/>
                </a:lnTo>
                <a:lnTo>
                  <a:pt x="2893251" y="6858000"/>
                </a:lnTo>
                <a:lnTo>
                  <a:pt x="2876131" y="6858000"/>
                </a:lnTo>
                <a:lnTo>
                  <a:pt x="2860414" y="6858000"/>
                </a:lnTo>
                <a:lnTo>
                  <a:pt x="2858168" y="6858000"/>
                </a:lnTo>
                <a:cubicBezTo>
                  <a:pt x="1482030" y="6634758"/>
                  <a:pt x="381453" y="5599472"/>
                  <a:pt x="53545" y="4262287"/>
                </a:cubicBezTo>
                <a:lnTo>
                  <a:pt x="0" y="3998785"/>
                </a:lnTo>
                <a:lnTo>
                  <a:pt x="0" y="2859216"/>
                </a:lnTo>
                <a:lnTo>
                  <a:pt x="53545" y="2595714"/>
                </a:lnTo>
                <a:cubicBezTo>
                  <a:pt x="359593" y="1347674"/>
                  <a:pt x="1338720" y="362622"/>
                  <a:pt x="2586762" y="55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385831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8583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A5B050D-B3EA-4A7C-97AF-C11E6517B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35769" y="0"/>
            <a:ext cx="2856231" cy="28562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9B724B6-5A04-4B18-8C6B-476947BB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5769" y="4001769"/>
            <a:ext cx="2856231" cy="285623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168B5C8-C6DF-4784-9A04-D9F14B1C4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1B399C-2790-4C36-B0F3-9D31F9CCC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A14A99-40AB-4AC3-BDBB-ABB56264A3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335769" y="0"/>
            <a:ext cx="2856231" cy="285623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A94868C-9945-4050-B95C-E8C5069699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335769" y="4001769"/>
            <a:ext cx="2856231" cy="285623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47C1345-205F-4E35-A6C7-EDBBCB57B4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B2BDCC5-53B2-4633-B807-AA82E1AF67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94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4" y="790575"/>
            <a:ext cx="4311940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1194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5303838" y="0"/>
            <a:ext cx="68881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42670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5F3D1D-ADBA-44F1-85C1-4B84A035247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" y="0"/>
            <a:ext cx="60541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6A70DC1-A773-4F05-AACB-B08D12F5951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37835" y="0"/>
            <a:ext cx="60541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71910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4"/>
            <a:ext cx="11116423" cy="87088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3" y="2360706"/>
            <a:ext cx="11116423" cy="359185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56061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Diagra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3E84AE-C587-4C08-BF28-65B00D0E046B}"/>
              </a:ext>
            </a:extLst>
          </p:cNvPr>
          <p:cNvSpPr/>
          <p:nvPr/>
        </p:nvSpPr>
        <p:spPr>
          <a:xfrm>
            <a:off x="0" y="1"/>
            <a:ext cx="52959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52424" y="2762250"/>
            <a:ext cx="3491707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Narbutas</a:t>
            </a:r>
            <a:r>
              <a:rPr lang="en-US" dirty="0"/>
              <a:t> has been increasingly growing since 2009</a:t>
            </a:r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Growth trajectory</a:t>
            </a:r>
            <a:endParaRPr lang="lt-LT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25" hasCustomPrompt="1"/>
          </p:nvPr>
        </p:nvSpPr>
        <p:spPr>
          <a:xfrm>
            <a:off x="5731510" y="462179"/>
            <a:ext cx="6013767" cy="58860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6C3A0E-27A3-4372-BB25-8F0634612C70}"/>
              </a:ext>
            </a:extLst>
          </p:cNvPr>
          <p:cNvSpPr/>
          <p:nvPr userDrawn="1"/>
        </p:nvSpPr>
        <p:spPr>
          <a:xfrm>
            <a:off x="0" y="1"/>
            <a:ext cx="52959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578AC8-F97E-4A52-AF41-525058E7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824" y="942975"/>
            <a:ext cx="4311940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27E77EC-C691-491A-BF83-8FE61A0F16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4824" y="2914650"/>
            <a:ext cx="431194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7FFB8C9-5EAF-4597-820F-6BFB923CCF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824" y="5250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0577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as + nuotrauka (fokusas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5305426" y="0"/>
            <a:ext cx="6886574" cy="6858000"/>
          </a:xfrm>
          <a:custGeom>
            <a:avLst/>
            <a:gdLst>
              <a:gd name="connsiteX0" fmla="*/ 2858167 w 6867525"/>
              <a:gd name="connsiteY0" fmla="*/ 0 h 6858000"/>
              <a:gd name="connsiteX1" fmla="*/ 4007771 w 6867525"/>
              <a:gd name="connsiteY1" fmla="*/ 0 h 6858000"/>
              <a:gd name="connsiteX2" fmla="*/ 4278393 w 6867525"/>
              <a:gd name="connsiteY2" fmla="*/ 55325 h 6858000"/>
              <a:gd name="connsiteX3" fmla="*/ 6867525 w 6867525"/>
              <a:gd name="connsiteY3" fmla="*/ 2867025 h 6858000"/>
              <a:gd name="connsiteX4" fmla="*/ 6867525 w 6867525"/>
              <a:gd name="connsiteY4" fmla="*/ 3064869 h 6858000"/>
              <a:gd name="connsiteX5" fmla="*/ 6867525 w 6867525"/>
              <a:gd name="connsiteY5" fmla="*/ 3238016 h 6858000"/>
              <a:gd name="connsiteX6" fmla="*/ 6867525 w 6867525"/>
              <a:gd name="connsiteY6" fmla="*/ 3388114 h 6858000"/>
              <a:gd name="connsiteX7" fmla="*/ 6867525 w 6867525"/>
              <a:gd name="connsiteY7" fmla="*/ 3516809 h 6858000"/>
              <a:gd name="connsiteX8" fmla="*/ 6867525 w 6867525"/>
              <a:gd name="connsiteY8" fmla="*/ 3625746 h 6858000"/>
              <a:gd name="connsiteX9" fmla="*/ 6867525 w 6867525"/>
              <a:gd name="connsiteY9" fmla="*/ 3716573 h 6858000"/>
              <a:gd name="connsiteX10" fmla="*/ 6867525 w 6867525"/>
              <a:gd name="connsiteY10" fmla="*/ 3790936 h 6858000"/>
              <a:gd name="connsiteX11" fmla="*/ 6867525 w 6867525"/>
              <a:gd name="connsiteY11" fmla="*/ 3850481 h 6858000"/>
              <a:gd name="connsiteX12" fmla="*/ 6867525 w 6867525"/>
              <a:gd name="connsiteY12" fmla="*/ 3896855 h 6858000"/>
              <a:gd name="connsiteX13" fmla="*/ 6867525 w 6867525"/>
              <a:gd name="connsiteY13" fmla="*/ 3931704 h 6858000"/>
              <a:gd name="connsiteX14" fmla="*/ 6867525 w 6867525"/>
              <a:gd name="connsiteY14" fmla="*/ 3956675 h 6858000"/>
              <a:gd name="connsiteX15" fmla="*/ 6867525 w 6867525"/>
              <a:gd name="connsiteY15" fmla="*/ 3973413 h 6858000"/>
              <a:gd name="connsiteX16" fmla="*/ 6867525 w 6867525"/>
              <a:gd name="connsiteY16" fmla="*/ 3988780 h 6858000"/>
              <a:gd name="connsiteX17" fmla="*/ 6867525 w 6867525"/>
              <a:gd name="connsiteY17" fmla="*/ 3990975 h 6858000"/>
              <a:gd name="connsiteX18" fmla="*/ 4007770 w 6867525"/>
              <a:gd name="connsiteY18" fmla="*/ 6858000 h 6858000"/>
              <a:gd name="connsiteX19" fmla="*/ 3805411 w 6867525"/>
              <a:gd name="connsiteY19" fmla="*/ 6858000 h 6858000"/>
              <a:gd name="connsiteX20" fmla="*/ 3628312 w 6867525"/>
              <a:gd name="connsiteY20" fmla="*/ 6858000 h 6858000"/>
              <a:gd name="connsiteX21" fmla="*/ 3474788 w 6867525"/>
              <a:gd name="connsiteY21" fmla="*/ 6858000 h 6858000"/>
              <a:gd name="connsiteX22" fmla="*/ 3343156 w 6867525"/>
              <a:gd name="connsiteY22" fmla="*/ 6858000 h 6858000"/>
              <a:gd name="connsiteX23" fmla="*/ 3231733 w 6867525"/>
              <a:gd name="connsiteY23" fmla="*/ 6858000 h 6858000"/>
              <a:gd name="connsiteX24" fmla="*/ 3138833 w 6867525"/>
              <a:gd name="connsiteY24" fmla="*/ 6858000 h 6858000"/>
              <a:gd name="connsiteX25" fmla="*/ 3062773 w 6867525"/>
              <a:gd name="connsiteY25" fmla="*/ 6858000 h 6858000"/>
              <a:gd name="connsiteX26" fmla="*/ 3001869 w 6867525"/>
              <a:gd name="connsiteY26" fmla="*/ 6858000 h 6858000"/>
              <a:gd name="connsiteX27" fmla="*/ 2954436 w 6867525"/>
              <a:gd name="connsiteY27" fmla="*/ 6858000 h 6858000"/>
              <a:gd name="connsiteX28" fmla="*/ 2918792 w 6867525"/>
              <a:gd name="connsiteY28" fmla="*/ 6858000 h 6858000"/>
              <a:gd name="connsiteX29" fmla="*/ 2893251 w 6867525"/>
              <a:gd name="connsiteY29" fmla="*/ 6858000 h 6858000"/>
              <a:gd name="connsiteX30" fmla="*/ 2876131 w 6867525"/>
              <a:gd name="connsiteY30" fmla="*/ 6858000 h 6858000"/>
              <a:gd name="connsiteX31" fmla="*/ 2860414 w 6867525"/>
              <a:gd name="connsiteY31" fmla="*/ 6858000 h 6858000"/>
              <a:gd name="connsiteX32" fmla="*/ 2858168 w 6867525"/>
              <a:gd name="connsiteY32" fmla="*/ 6858000 h 6858000"/>
              <a:gd name="connsiteX33" fmla="*/ 53545 w 6867525"/>
              <a:gd name="connsiteY33" fmla="*/ 4262287 h 6858000"/>
              <a:gd name="connsiteX34" fmla="*/ 0 w 6867525"/>
              <a:gd name="connsiteY34" fmla="*/ 3998785 h 6858000"/>
              <a:gd name="connsiteX35" fmla="*/ 0 w 6867525"/>
              <a:gd name="connsiteY35" fmla="*/ 2859216 h 6858000"/>
              <a:gd name="connsiteX36" fmla="*/ 53545 w 6867525"/>
              <a:gd name="connsiteY36" fmla="*/ 2595714 h 6858000"/>
              <a:gd name="connsiteX37" fmla="*/ 2586762 w 6867525"/>
              <a:gd name="connsiteY37" fmla="*/ 55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67525" h="6858000">
                <a:moveTo>
                  <a:pt x="2858167" y="0"/>
                </a:moveTo>
                <a:lnTo>
                  <a:pt x="4007771" y="0"/>
                </a:lnTo>
                <a:lnTo>
                  <a:pt x="4278393" y="55325"/>
                </a:lnTo>
                <a:cubicBezTo>
                  <a:pt x="5612189" y="384572"/>
                  <a:pt x="6644849" y="1491853"/>
                  <a:pt x="6867525" y="2867025"/>
                </a:cubicBezTo>
                <a:lnTo>
                  <a:pt x="6867525" y="3064869"/>
                </a:lnTo>
                <a:lnTo>
                  <a:pt x="6867525" y="3238016"/>
                </a:lnTo>
                <a:lnTo>
                  <a:pt x="6867525" y="3388114"/>
                </a:lnTo>
                <a:lnTo>
                  <a:pt x="6867525" y="3516809"/>
                </a:lnTo>
                <a:lnTo>
                  <a:pt x="6867525" y="3625746"/>
                </a:lnTo>
                <a:lnTo>
                  <a:pt x="6867525" y="3716573"/>
                </a:lnTo>
                <a:lnTo>
                  <a:pt x="6867525" y="3790936"/>
                </a:lnTo>
                <a:lnTo>
                  <a:pt x="6867525" y="3850481"/>
                </a:lnTo>
                <a:lnTo>
                  <a:pt x="6867525" y="3896855"/>
                </a:lnTo>
                <a:lnTo>
                  <a:pt x="6867525" y="3931704"/>
                </a:lnTo>
                <a:lnTo>
                  <a:pt x="6867525" y="3956675"/>
                </a:lnTo>
                <a:lnTo>
                  <a:pt x="6867525" y="3973413"/>
                </a:lnTo>
                <a:lnTo>
                  <a:pt x="6867525" y="3988780"/>
                </a:lnTo>
                <a:lnTo>
                  <a:pt x="6867525" y="3990975"/>
                </a:lnTo>
                <a:cubicBezTo>
                  <a:pt x="6630004" y="5457825"/>
                  <a:pt x="5470901" y="6619875"/>
                  <a:pt x="4007770" y="6858000"/>
                </a:cubicBezTo>
                <a:lnTo>
                  <a:pt x="3805411" y="6858000"/>
                </a:lnTo>
                <a:lnTo>
                  <a:pt x="3628312" y="6858000"/>
                </a:lnTo>
                <a:lnTo>
                  <a:pt x="3474788" y="6858000"/>
                </a:lnTo>
                <a:lnTo>
                  <a:pt x="3343156" y="6858000"/>
                </a:lnTo>
                <a:lnTo>
                  <a:pt x="3231733" y="6858000"/>
                </a:lnTo>
                <a:lnTo>
                  <a:pt x="3138833" y="6858000"/>
                </a:lnTo>
                <a:lnTo>
                  <a:pt x="3062773" y="6858000"/>
                </a:lnTo>
                <a:lnTo>
                  <a:pt x="3001869" y="6858000"/>
                </a:lnTo>
                <a:lnTo>
                  <a:pt x="2954436" y="6858000"/>
                </a:lnTo>
                <a:lnTo>
                  <a:pt x="2918792" y="6858000"/>
                </a:lnTo>
                <a:lnTo>
                  <a:pt x="2893251" y="6858000"/>
                </a:lnTo>
                <a:lnTo>
                  <a:pt x="2876131" y="6858000"/>
                </a:lnTo>
                <a:lnTo>
                  <a:pt x="2860414" y="6858000"/>
                </a:lnTo>
                <a:lnTo>
                  <a:pt x="2858168" y="6858000"/>
                </a:lnTo>
                <a:cubicBezTo>
                  <a:pt x="1482030" y="6634758"/>
                  <a:pt x="381453" y="5599472"/>
                  <a:pt x="53545" y="4262287"/>
                </a:cubicBezTo>
                <a:lnTo>
                  <a:pt x="0" y="3998785"/>
                </a:lnTo>
                <a:lnTo>
                  <a:pt x="0" y="2859216"/>
                </a:lnTo>
                <a:lnTo>
                  <a:pt x="53545" y="2595714"/>
                </a:lnTo>
                <a:cubicBezTo>
                  <a:pt x="359593" y="1347674"/>
                  <a:pt x="1338720" y="362622"/>
                  <a:pt x="2586762" y="55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7660" y="790575"/>
            <a:ext cx="4533613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7660" y="2438246"/>
            <a:ext cx="4526471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01" y="5076693"/>
            <a:ext cx="1539739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47660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7660" y="3687388"/>
            <a:ext cx="4533611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7660" y="2819227"/>
            <a:ext cx="4533613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7660" y="4084005"/>
            <a:ext cx="4533612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354801" y="5457221"/>
            <a:ext cx="1539739" cy="233446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2769400" y="5098685"/>
            <a:ext cx="2104730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2769400" y="5461091"/>
            <a:ext cx="2104729" cy="27987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75ED123-9680-4FD8-BF06-7B15E6373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35769" y="-1"/>
            <a:ext cx="2856231" cy="285623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644C5DB-3F0D-407C-A8BD-C77A4CF50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42757" y="4001768"/>
            <a:ext cx="2856231" cy="285623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712A997-EC9F-4122-9123-A4C22C36E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E6B7FC0-078D-4A1B-8872-33A35AB1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068E9E-71E1-4AF9-B652-2CB739E6A3B9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20561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BEACA7-9550-47A8-8DC4-351990D9B69D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60566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0C109F61-D399-4416-BF4A-387F8EBF8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335769" y="-1"/>
            <a:ext cx="2856231" cy="28562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FE14FB2-6194-4C9E-A811-0B7C713D0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342757" y="4001768"/>
            <a:ext cx="2856231" cy="285623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463EA82-E94D-4FBE-AF25-B136B3A006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759A5E8-B9D8-462E-AA68-D68AB5876A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66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nuotrau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3" y="2422135"/>
            <a:ext cx="2390776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7661" y="3687388"/>
            <a:ext cx="2390776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7661" y="2819227"/>
            <a:ext cx="4043364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7661" y="4084005"/>
            <a:ext cx="4043364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5303838" y="0"/>
            <a:ext cx="68881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8DED5A6-8551-4CAD-B6DA-A0211C27CB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4801" y="5076693"/>
            <a:ext cx="1539739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B1162CB-AA3C-4C86-A4C5-0E4A0D29E1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4801" y="5457221"/>
            <a:ext cx="1539739" cy="233446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6FFF7EE-DF2A-43AA-B98A-5E9EECA0AF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69400" y="5098685"/>
            <a:ext cx="2104730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796B23C-EE92-498E-AA05-A59605AEF5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69400" y="5461091"/>
            <a:ext cx="2104729" cy="27987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7A1441-0E3D-4F8B-B2B2-ADB5E843C878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20561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B1B4CC-C2F5-4ADB-8755-2F669A610C9B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60566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921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fokusas) + 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29548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820022" y="2755510"/>
            <a:ext cx="3495677" cy="21308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6" hasCustomPrompt="1"/>
          </p:nvPr>
        </p:nvSpPr>
        <p:spPr>
          <a:xfrm>
            <a:off x="-114300" y="-1"/>
            <a:ext cx="6994525" cy="6858000"/>
          </a:xfrm>
          <a:custGeom>
            <a:avLst/>
            <a:gdLst>
              <a:gd name="connsiteX0" fmla="*/ 0 w 6867525"/>
              <a:gd name="connsiteY0" fmla="*/ 0 h 6858000"/>
              <a:gd name="connsiteX1" fmla="*/ 2858167 w 6867525"/>
              <a:gd name="connsiteY1" fmla="*/ 0 h 6858000"/>
              <a:gd name="connsiteX2" fmla="*/ 3433763 w 6867525"/>
              <a:gd name="connsiteY2" fmla="*/ 0 h 6858000"/>
              <a:gd name="connsiteX3" fmla="*/ 4007771 w 6867525"/>
              <a:gd name="connsiteY3" fmla="*/ 0 h 6858000"/>
              <a:gd name="connsiteX4" fmla="*/ 4278393 w 6867525"/>
              <a:gd name="connsiteY4" fmla="*/ 55325 h 6858000"/>
              <a:gd name="connsiteX5" fmla="*/ 6867525 w 6867525"/>
              <a:gd name="connsiteY5" fmla="*/ 2867025 h 6858000"/>
              <a:gd name="connsiteX6" fmla="*/ 6867525 w 6867525"/>
              <a:gd name="connsiteY6" fmla="*/ 3064869 h 6858000"/>
              <a:gd name="connsiteX7" fmla="*/ 6867525 w 6867525"/>
              <a:gd name="connsiteY7" fmla="*/ 3238016 h 6858000"/>
              <a:gd name="connsiteX8" fmla="*/ 6867525 w 6867525"/>
              <a:gd name="connsiteY8" fmla="*/ 3388114 h 6858000"/>
              <a:gd name="connsiteX9" fmla="*/ 6867525 w 6867525"/>
              <a:gd name="connsiteY9" fmla="*/ 3420687 h 6858000"/>
              <a:gd name="connsiteX10" fmla="*/ 6867525 w 6867525"/>
              <a:gd name="connsiteY10" fmla="*/ 3516809 h 6858000"/>
              <a:gd name="connsiteX11" fmla="*/ 6867525 w 6867525"/>
              <a:gd name="connsiteY11" fmla="*/ 3625746 h 6858000"/>
              <a:gd name="connsiteX12" fmla="*/ 6867525 w 6867525"/>
              <a:gd name="connsiteY12" fmla="*/ 3716573 h 6858000"/>
              <a:gd name="connsiteX13" fmla="*/ 6867525 w 6867525"/>
              <a:gd name="connsiteY13" fmla="*/ 3790936 h 6858000"/>
              <a:gd name="connsiteX14" fmla="*/ 6867525 w 6867525"/>
              <a:gd name="connsiteY14" fmla="*/ 3850481 h 6858000"/>
              <a:gd name="connsiteX15" fmla="*/ 6867525 w 6867525"/>
              <a:gd name="connsiteY15" fmla="*/ 3896855 h 6858000"/>
              <a:gd name="connsiteX16" fmla="*/ 6867525 w 6867525"/>
              <a:gd name="connsiteY16" fmla="*/ 3931704 h 6858000"/>
              <a:gd name="connsiteX17" fmla="*/ 6867525 w 6867525"/>
              <a:gd name="connsiteY17" fmla="*/ 3956675 h 6858000"/>
              <a:gd name="connsiteX18" fmla="*/ 6867525 w 6867525"/>
              <a:gd name="connsiteY18" fmla="*/ 3973413 h 6858000"/>
              <a:gd name="connsiteX19" fmla="*/ 6867525 w 6867525"/>
              <a:gd name="connsiteY19" fmla="*/ 3988780 h 6858000"/>
              <a:gd name="connsiteX20" fmla="*/ 6867525 w 6867525"/>
              <a:gd name="connsiteY20" fmla="*/ 3990975 h 6858000"/>
              <a:gd name="connsiteX21" fmla="*/ 6867525 w 6867525"/>
              <a:gd name="connsiteY21" fmla="*/ 6858000 h 6858000"/>
              <a:gd name="connsiteX22" fmla="*/ 4007770 w 6867525"/>
              <a:gd name="connsiteY22" fmla="*/ 6858000 h 6858000"/>
              <a:gd name="connsiteX23" fmla="*/ 3805411 w 6867525"/>
              <a:gd name="connsiteY23" fmla="*/ 6858000 h 6858000"/>
              <a:gd name="connsiteX24" fmla="*/ 3628312 w 6867525"/>
              <a:gd name="connsiteY24" fmla="*/ 6858000 h 6858000"/>
              <a:gd name="connsiteX25" fmla="*/ 3474788 w 6867525"/>
              <a:gd name="connsiteY25" fmla="*/ 6858000 h 6858000"/>
              <a:gd name="connsiteX26" fmla="*/ 3433763 w 6867525"/>
              <a:gd name="connsiteY26" fmla="*/ 6858000 h 6858000"/>
              <a:gd name="connsiteX27" fmla="*/ 3343156 w 6867525"/>
              <a:gd name="connsiteY27" fmla="*/ 6858000 h 6858000"/>
              <a:gd name="connsiteX28" fmla="*/ 3231733 w 6867525"/>
              <a:gd name="connsiteY28" fmla="*/ 6858000 h 6858000"/>
              <a:gd name="connsiteX29" fmla="*/ 3138833 w 6867525"/>
              <a:gd name="connsiteY29" fmla="*/ 6858000 h 6858000"/>
              <a:gd name="connsiteX30" fmla="*/ 3062773 w 6867525"/>
              <a:gd name="connsiteY30" fmla="*/ 6858000 h 6858000"/>
              <a:gd name="connsiteX31" fmla="*/ 3001869 w 6867525"/>
              <a:gd name="connsiteY31" fmla="*/ 6858000 h 6858000"/>
              <a:gd name="connsiteX32" fmla="*/ 2954436 w 6867525"/>
              <a:gd name="connsiteY32" fmla="*/ 6858000 h 6858000"/>
              <a:gd name="connsiteX33" fmla="*/ 2918792 w 6867525"/>
              <a:gd name="connsiteY33" fmla="*/ 6858000 h 6858000"/>
              <a:gd name="connsiteX34" fmla="*/ 2893251 w 6867525"/>
              <a:gd name="connsiteY34" fmla="*/ 6858000 h 6858000"/>
              <a:gd name="connsiteX35" fmla="*/ 2876131 w 6867525"/>
              <a:gd name="connsiteY35" fmla="*/ 6858000 h 6858000"/>
              <a:gd name="connsiteX36" fmla="*/ 2860414 w 6867525"/>
              <a:gd name="connsiteY36" fmla="*/ 6858000 h 6858000"/>
              <a:gd name="connsiteX37" fmla="*/ 2858168 w 6867525"/>
              <a:gd name="connsiteY37" fmla="*/ 6858000 h 6858000"/>
              <a:gd name="connsiteX38" fmla="*/ 0 w 6867525"/>
              <a:gd name="connsiteY38" fmla="*/ 6858000 h 6858000"/>
              <a:gd name="connsiteX39" fmla="*/ 0 w 6867525"/>
              <a:gd name="connsiteY39" fmla="*/ 3998785 h 6858000"/>
              <a:gd name="connsiteX40" fmla="*/ 0 w 6867525"/>
              <a:gd name="connsiteY40" fmla="*/ 3420687 h 6858000"/>
              <a:gd name="connsiteX41" fmla="*/ 0 w 6867525"/>
              <a:gd name="connsiteY41" fmla="*/ 2859216 h 6858000"/>
              <a:gd name="connsiteX0" fmla="*/ 0 w 6981825"/>
              <a:gd name="connsiteY0" fmla="*/ 0 h 6858000"/>
              <a:gd name="connsiteX1" fmla="*/ 2972467 w 6981825"/>
              <a:gd name="connsiteY1" fmla="*/ 0 h 6858000"/>
              <a:gd name="connsiteX2" fmla="*/ 3548063 w 6981825"/>
              <a:gd name="connsiteY2" fmla="*/ 0 h 6858000"/>
              <a:gd name="connsiteX3" fmla="*/ 4122071 w 6981825"/>
              <a:gd name="connsiteY3" fmla="*/ 0 h 6858000"/>
              <a:gd name="connsiteX4" fmla="*/ 4392693 w 6981825"/>
              <a:gd name="connsiteY4" fmla="*/ 55325 h 6858000"/>
              <a:gd name="connsiteX5" fmla="*/ 6981825 w 6981825"/>
              <a:gd name="connsiteY5" fmla="*/ 2867025 h 6858000"/>
              <a:gd name="connsiteX6" fmla="*/ 6981825 w 6981825"/>
              <a:gd name="connsiteY6" fmla="*/ 3064869 h 6858000"/>
              <a:gd name="connsiteX7" fmla="*/ 6981825 w 6981825"/>
              <a:gd name="connsiteY7" fmla="*/ 3238016 h 6858000"/>
              <a:gd name="connsiteX8" fmla="*/ 6981825 w 6981825"/>
              <a:gd name="connsiteY8" fmla="*/ 3388114 h 6858000"/>
              <a:gd name="connsiteX9" fmla="*/ 6981825 w 6981825"/>
              <a:gd name="connsiteY9" fmla="*/ 3420687 h 6858000"/>
              <a:gd name="connsiteX10" fmla="*/ 6981825 w 6981825"/>
              <a:gd name="connsiteY10" fmla="*/ 3516809 h 6858000"/>
              <a:gd name="connsiteX11" fmla="*/ 6981825 w 6981825"/>
              <a:gd name="connsiteY11" fmla="*/ 3625746 h 6858000"/>
              <a:gd name="connsiteX12" fmla="*/ 6981825 w 6981825"/>
              <a:gd name="connsiteY12" fmla="*/ 3716573 h 6858000"/>
              <a:gd name="connsiteX13" fmla="*/ 6981825 w 6981825"/>
              <a:gd name="connsiteY13" fmla="*/ 3790936 h 6858000"/>
              <a:gd name="connsiteX14" fmla="*/ 6981825 w 6981825"/>
              <a:gd name="connsiteY14" fmla="*/ 3850481 h 6858000"/>
              <a:gd name="connsiteX15" fmla="*/ 6981825 w 6981825"/>
              <a:gd name="connsiteY15" fmla="*/ 3896855 h 6858000"/>
              <a:gd name="connsiteX16" fmla="*/ 6981825 w 6981825"/>
              <a:gd name="connsiteY16" fmla="*/ 3931704 h 6858000"/>
              <a:gd name="connsiteX17" fmla="*/ 6981825 w 6981825"/>
              <a:gd name="connsiteY17" fmla="*/ 3956675 h 6858000"/>
              <a:gd name="connsiteX18" fmla="*/ 6981825 w 6981825"/>
              <a:gd name="connsiteY18" fmla="*/ 3973413 h 6858000"/>
              <a:gd name="connsiteX19" fmla="*/ 6981825 w 6981825"/>
              <a:gd name="connsiteY19" fmla="*/ 3988780 h 6858000"/>
              <a:gd name="connsiteX20" fmla="*/ 6981825 w 6981825"/>
              <a:gd name="connsiteY20" fmla="*/ 3990975 h 6858000"/>
              <a:gd name="connsiteX21" fmla="*/ 6981825 w 6981825"/>
              <a:gd name="connsiteY21" fmla="*/ 6858000 h 6858000"/>
              <a:gd name="connsiteX22" fmla="*/ 4122070 w 6981825"/>
              <a:gd name="connsiteY22" fmla="*/ 6858000 h 6858000"/>
              <a:gd name="connsiteX23" fmla="*/ 3919711 w 6981825"/>
              <a:gd name="connsiteY23" fmla="*/ 6858000 h 6858000"/>
              <a:gd name="connsiteX24" fmla="*/ 3742612 w 6981825"/>
              <a:gd name="connsiteY24" fmla="*/ 6858000 h 6858000"/>
              <a:gd name="connsiteX25" fmla="*/ 3589088 w 6981825"/>
              <a:gd name="connsiteY25" fmla="*/ 6858000 h 6858000"/>
              <a:gd name="connsiteX26" fmla="*/ 3548063 w 6981825"/>
              <a:gd name="connsiteY26" fmla="*/ 6858000 h 6858000"/>
              <a:gd name="connsiteX27" fmla="*/ 3457456 w 6981825"/>
              <a:gd name="connsiteY27" fmla="*/ 6858000 h 6858000"/>
              <a:gd name="connsiteX28" fmla="*/ 3346033 w 6981825"/>
              <a:gd name="connsiteY28" fmla="*/ 6858000 h 6858000"/>
              <a:gd name="connsiteX29" fmla="*/ 3253133 w 6981825"/>
              <a:gd name="connsiteY29" fmla="*/ 6858000 h 6858000"/>
              <a:gd name="connsiteX30" fmla="*/ 3177073 w 6981825"/>
              <a:gd name="connsiteY30" fmla="*/ 6858000 h 6858000"/>
              <a:gd name="connsiteX31" fmla="*/ 3116169 w 6981825"/>
              <a:gd name="connsiteY31" fmla="*/ 6858000 h 6858000"/>
              <a:gd name="connsiteX32" fmla="*/ 3068736 w 6981825"/>
              <a:gd name="connsiteY32" fmla="*/ 6858000 h 6858000"/>
              <a:gd name="connsiteX33" fmla="*/ 3033092 w 6981825"/>
              <a:gd name="connsiteY33" fmla="*/ 6858000 h 6858000"/>
              <a:gd name="connsiteX34" fmla="*/ 3007551 w 6981825"/>
              <a:gd name="connsiteY34" fmla="*/ 6858000 h 6858000"/>
              <a:gd name="connsiteX35" fmla="*/ 2990431 w 6981825"/>
              <a:gd name="connsiteY35" fmla="*/ 6858000 h 6858000"/>
              <a:gd name="connsiteX36" fmla="*/ 2974714 w 6981825"/>
              <a:gd name="connsiteY36" fmla="*/ 6858000 h 6858000"/>
              <a:gd name="connsiteX37" fmla="*/ 2972468 w 6981825"/>
              <a:gd name="connsiteY37" fmla="*/ 6858000 h 6858000"/>
              <a:gd name="connsiteX38" fmla="*/ 114300 w 6981825"/>
              <a:gd name="connsiteY38" fmla="*/ 6858000 h 6858000"/>
              <a:gd name="connsiteX39" fmla="*/ 114300 w 6981825"/>
              <a:gd name="connsiteY39" fmla="*/ 3998785 h 6858000"/>
              <a:gd name="connsiteX40" fmla="*/ 114300 w 6981825"/>
              <a:gd name="connsiteY40" fmla="*/ 3420687 h 6858000"/>
              <a:gd name="connsiteX41" fmla="*/ 114300 w 6981825"/>
              <a:gd name="connsiteY41" fmla="*/ 2859216 h 6858000"/>
              <a:gd name="connsiteX42" fmla="*/ 0 w 6981825"/>
              <a:gd name="connsiteY42" fmla="*/ 0 h 6858000"/>
              <a:gd name="connsiteX0" fmla="*/ 0 w 6981825"/>
              <a:gd name="connsiteY0" fmla="*/ 0 h 6858000"/>
              <a:gd name="connsiteX1" fmla="*/ 2972467 w 6981825"/>
              <a:gd name="connsiteY1" fmla="*/ 0 h 6858000"/>
              <a:gd name="connsiteX2" fmla="*/ 3548063 w 6981825"/>
              <a:gd name="connsiteY2" fmla="*/ 0 h 6858000"/>
              <a:gd name="connsiteX3" fmla="*/ 4122071 w 6981825"/>
              <a:gd name="connsiteY3" fmla="*/ 0 h 6858000"/>
              <a:gd name="connsiteX4" fmla="*/ 4392693 w 6981825"/>
              <a:gd name="connsiteY4" fmla="*/ 55325 h 6858000"/>
              <a:gd name="connsiteX5" fmla="*/ 6981825 w 6981825"/>
              <a:gd name="connsiteY5" fmla="*/ 2867025 h 6858000"/>
              <a:gd name="connsiteX6" fmla="*/ 6981825 w 6981825"/>
              <a:gd name="connsiteY6" fmla="*/ 3064869 h 6858000"/>
              <a:gd name="connsiteX7" fmla="*/ 6981825 w 6981825"/>
              <a:gd name="connsiteY7" fmla="*/ 3238016 h 6858000"/>
              <a:gd name="connsiteX8" fmla="*/ 6981825 w 6981825"/>
              <a:gd name="connsiteY8" fmla="*/ 3388114 h 6858000"/>
              <a:gd name="connsiteX9" fmla="*/ 6981825 w 6981825"/>
              <a:gd name="connsiteY9" fmla="*/ 3420687 h 6858000"/>
              <a:gd name="connsiteX10" fmla="*/ 6981825 w 6981825"/>
              <a:gd name="connsiteY10" fmla="*/ 3516809 h 6858000"/>
              <a:gd name="connsiteX11" fmla="*/ 6981825 w 6981825"/>
              <a:gd name="connsiteY11" fmla="*/ 3625746 h 6858000"/>
              <a:gd name="connsiteX12" fmla="*/ 6981825 w 6981825"/>
              <a:gd name="connsiteY12" fmla="*/ 3716573 h 6858000"/>
              <a:gd name="connsiteX13" fmla="*/ 6981825 w 6981825"/>
              <a:gd name="connsiteY13" fmla="*/ 3790936 h 6858000"/>
              <a:gd name="connsiteX14" fmla="*/ 6981825 w 6981825"/>
              <a:gd name="connsiteY14" fmla="*/ 3850481 h 6858000"/>
              <a:gd name="connsiteX15" fmla="*/ 6981825 w 6981825"/>
              <a:gd name="connsiteY15" fmla="*/ 3896855 h 6858000"/>
              <a:gd name="connsiteX16" fmla="*/ 6981825 w 6981825"/>
              <a:gd name="connsiteY16" fmla="*/ 3931704 h 6858000"/>
              <a:gd name="connsiteX17" fmla="*/ 6981825 w 6981825"/>
              <a:gd name="connsiteY17" fmla="*/ 3956675 h 6858000"/>
              <a:gd name="connsiteX18" fmla="*/ 6981825 w 6981825"/>
              <a:gd name="connsiteY18" fmla="*/ 3973413 h 6858000"/>
              <a:gd name="connsiteX19" fmla="*/ 6981825 w 6981825"/>
              <a:gd name="connsiteY19" fmla="*/ 3988780 h 6858000"/>
              <a:gd name="connsiteX20" fmla="*/ 6981825 w 6981825"/>
              <a:gd name="connsiteY20" fmla="*/ 3990975 h 6858000"/>
              <a:gd name="connsiteX21" fmla="*/ 6981825 w 6981825"/>
              <a:gd name="connsiteY21" fmla="*/ 6858000 h 6858000"/>
              <a:gd name="connsiteX22" fmla="*/ 4122070 w 6981825"/>
              <a:gd name="connsiteY22" fmla="*/ 6858000 h 6858000"/>
              <a:gd name="connsiteX23" fmla="*/ 3919711 w 6981825"/>
              <a:gd name="connsiteY23" fmla="*/ 6858000 h 6858000"/>
              <a:gd name="connsiteX24" fmla="*/ 3742612 w 6981825"/>
              <a:gd name="connsiteY24" fmla="*/ 6858000 h 6858000"/>
              <a:gd name="connsiteX25" fmla="*/ 3589088 w 6981825"/>
              <a:gd name="connsiteY25" fmla="*/ 6858000 h 6858000"/>
              <a:gd name="connsiteX26" fmla="*/ 3548063 w 6981825"/>
              <a:gd name="connsiteY26" fmla="*/ 6858000 h 6858000"/>
              <a:gd name="connsiteX27" fmla="*/ 3457456 w 6981825"/>
              <a:gd name="connsiteY27" fmla="*/ 6858000 h 6858000"/>
              <a:gd name="connsiteX28" fmla="*/ 3346033 w 6981825"/>
              <a:gd name="connsiteY28" fmla="*/ 6858000 h 6858000"/>
              <a:gd name="connsiteX29" fmla="*/ 3253133 w 6981825"/>
              <a:gd name="connsiteY29" fmla="*/ 6858000 h 6858000"/>
              <a:gd name="connsiteX30" fmla="*/ 3177073 w 6981825"/>
              <a:gd name="connsiteY30" fmla="*/ 6858000 h 6858000"/>
              <a:gd name="connsiteX31" fmla="*/ 3116169 w 6981825"/>
              <a:gd name="connsiteY31" fmla="*/ 6858000 h 6858000"/>
              <a:gd name="connsiteX32" fmla="*/ 3068736 w 6981825"/>
              <a:gd name="connsiteY32" fmla="*/ 6858000 h 6858000"/>
              <a:gd name="connsiteX33" fmla="*/ 3033092 w 6981825"/>
              <a:gd name="connsiteY33" fmla="*/ 6858000 h 6858000"/>
              <a:gd name="connsiteX34" fmla="*/ 3007551 w 6981825"/>
              <a:gd name="connsiteY34" fmla="*/ 6858000 h 6858000"/>
              <a:gd name="connsiteX35" fmla="*/ 2990431 w 6981825"/>
              <a:gd name="connsiteY35" fmla="*/ 6858000 h 6858000"/>
              <a:gd name="connsiteX36" fmla="*/ 2974714 w 6981825"/>
              <a:gd name="connsiteY36" fmla="*/ 6858000 h 6858000"/>
              <a:gd name="connsiteX37" fmla="*/ 2972468 w 6981825"/>
              <a:gd name="connsiteY37" fmla="*/ 6858000 h 6858000"/>
              <a:gd name="connsiteX38" fmla="*/ 114300 w 6981825"/>
              <a:gd name="connsiteY38" fmla="*/ 6858000 h 6858000"/>
              <a:gd name="connsiteX39" fmla="*/ 114300 w 6981825"/>
              <a:gd name="connsiteY39" fmla="*/ 3998785 h 6858000"/>
              <a:gd name="connsiteX40" fmla="*/ 114300 w 6981825"/>
              <a:gd name="connsiteY40" fmla="*/ 3420687 h 6858000"/>
              <a:gd name="connsiteX41" fmla="*/ 0 w 6981825"/>
              <a:gd name="connsiteY41" fmla="*/ 2859216 h 6858000"/>
              <a:gd name="connsiteX42" fmla="*/ 0 w 6981825"/>
              <a:gd name="connsiteY42" fmla="*/ 0 h 68580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127000 w 6994525"/>
              <a:gd name="connsiteY38" fmla="*/ 6858000 h 6858000"/>
              <a:gd name="connsiteX39" fmla="*/ 127000 w 6994525"/>
              <a:gd name="connsiteY39" fmla="*/ 39987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127000 w 6994525"/>
              <a:gd name="connsiteY38" fmla="*/ 6858000 h 6858000"/>
              <a:gd name="connsiteX39" fmla="*/ 12700 w 6994525"/>
              <a:gd name="connsiteY39" fmla="*/ 40114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  <a:gd name="connsiteX0" fmla="*/ 12700 w 6994525"/>
              <a:gd name="connsiteY0" fmla="*/ 0 h 6883400"/>
              <a:gd name="connsiteX1" fmla="*/ 2985167 w 6994525"/>
              <a:gd name="connsiteY1" fmla="*/ 0 h 6883400"/>
              <a:gd name="connsiteX2" fmla="*/ 3560763 w 6994525"/>
              <a:gd name="connsiteY2" fmla="*/ 0 h 6883400"/>
              <a:gd name="connsiteX3" fmla="*/ 4134771 w 6994525"/>
              <a:gd name="connsiteY3" fmla="*/ 0 h 6883400"/>
              <a:gd name="connsiteX4" fmla="*/ 4405393 w 6994525"/>
              <a:gd name="connsiteY4" fmla="*/ 55325 h 6883400"/>
              <a:gd name="connsiteX5" fmla="*/ 6994525 w 6994525"/>
              <a:gd name="connsiteY5" fmla="*/ 2867025 h 6883400"/>
              <a:gd name="connsiteX6" fmla="*/ 6994525 w 6994525"/>
              <a:gd name="connsiteY6" fmla="*/ 3064869 h 6883400"/>
              <a:gd name="connsiteX7" fmla="*/ 6994525 w 6994525"/>
              <a:gd name="connsiteY7" fmla="*/ 3238016 h 6883400"/>
              <a:gd name="connsiteX8" fmla="*/ 6994525 w 6994525"/>
              <a:gd name="connsiteY8" fmla="*/ 3388114 h 6883400"/>
              <a:gd name="connsiteX9" fmla="*/ 6994525 w 6994525"/>
              <a:gd name="connsiteY9" fmla="*/ 3420687 h 6883400"/>
              <a:gd name="connsiteX10" fmla="*/ 6994525 w 6994525"/>
              <a:gd name="connsiteY10" fmla="*/ 3516809 h 6883400"/>
              <a:gd name="connsiteX11" fmla="*/ 6994525 w 6994525"/>
              <a:gd name="connsiteY11" fmla="*/ 3625746 h 6883400"/>
              <a:gd name="connsiteX12" fmla="*/ 6994525 w 6994525"/>
              <a:gd name="connsiteY12" fmla="*/ 3716573 h 6883400"/>
              <a:gd name="connsiteX13" fmla="*/ 6994525 w 6994525"/>
              <a:gd name="connsiteY13" fmla="*/ 3790936 h 6883400"/>
              <a:gd name="connsiteX14" fmla="*/ 6994525 w 6994525"/>
              <a:gd name="connsiteY14" fmla="*/ 3850481 h 6883400"/>
              <a:gd name="connsiteX15" fmla="*/ 6994525 w 6994525"/>
              <a:gd name="connsiteY15" fmla="*/ 3896855 h 6883400"/>
              <a:gd name="connsiteX16" fmla="*/ 6994525 w 6994525"/>
              <a:gd name="connsiteY16" fmla="*/ 3931704 h 6883400"/>
              <a:gd name="connsiteX17" fmla="*/ 6994525 w 6994525"/>
              <a:gd name="connsiteY17" fmla="*/ 3956675 h 6883400"/>
              <a:gd name="connsiteX18" fmla="*/ 6994525 w 6994525"/>
              <a:gd name="connsiteY18" fmla="*/ 3973413 h 6883400"/>
              <a:gd name="connsiteX19" fmla="*/ 6994525 w 6994525"/>
              <a:gd name="connsiteY19" fmla="*/ 3988780 h 6883400"/>
              <a:gd name="connsiteX20" fmla="*/ 6994525 w 6994525"/>
              <a:gd name="connsiteY20" fmla="*/ 3990975 h 6883400"/>
              <a:gd name="connsiteX21" fmla="*/ 6994525 w 6994525"/>
              <a:gd name="connsiteY21" fmla="*/ 6858000 h 6883400"/>
              <a:gd name="connsiteX22" fmla="*/ 4134770 w 6994525"/>
              <a:gd name="connsiteY22" fmla="*/ 6858000 h 6883400"/>
              <a:gd name="connsiteX23" fmla="*/ 3932411 w 6994525"/>
              <a:gd name="connsiteY23" fmla="*/ 6858000 h 6883400"/>
              <a:gd name="connsiteX24" fmla="*/ 3755312 w 6994525"/>
              <a:gd name="connsiteY24" fmla="*/ 6858000 h 6883400"/>
              <a:gd name="connsiteX25" fmla="*/ 3601788 w 6994525"/>
              <a:gd name="connsiteY25" fmla="*/ 6858000 h 6883400"/>
              <a:gd name="connsiteX26" fmla="*/ 3560763 w 6994525"/>
              <a:gd name="connsiteY26" fmla="*/ 6858000 h 6883400"/>
              <a:gd name="connsiteX27" fmla="*/ 3470156 w 6994525"/>
              <a:gd name="connsiteY27" fmla="*/ 6858000 h 6883400"/>
              <a:gd name="connsiteX28" fmla="*/ 3358733 w 6994525"/>
              <a:gd name="connsiteY28" fmla="*/ 6858000 h 6883400"/>
              <a:gd name="connsiteX29" fmla="*/ 3265833 w 6994525"/>
              <a:gd name="connsiteY29" fmla="*/ 6858000 h 6883400"/>
              <a:gd name="connsiteX30" fmla="*/ 3189773 w 6994525"/>
              <a:gd name="connsiteY30" fmla="*/ 6858000 h 6883400"/>
              <a:gd name="connsiteX31" fmla="*/ 3128869 w 6994525"/>
              <a:gd name="connsiteY31" fmla="*/ 6858000 h 6883400"/>
              <a:gd name="connsiteX32" fmla="*/ 3081436 w 6994525"/>
              <a:gd name="connsiteY32" fmla="*/ 6858000 h 6883400"/>
              <a:gd name="connsiteX33" fmla="*/ 3045792 w 6994525"/>
              <a:gd name="connsiteY33" fmla="*/ 6858000 h 6883400"/>
              <a:gd name="connsiteX34" fmla="*/ 3020251 w 6994525"/>
              <a:gd name="connsiteY34" fmla="*/ 6858000 h 6883400"/>
              <a:gd name="connsiteX35" fmla="*/ 3003131 w 6994525"/>
              <a:gd name="connsiteY35" fmla="*/ 6858000 h 6883400"/>
              <a:gd name="connsiteX36" fmla="*/ 2987414 w 6994525"/>
              <a:gd name="connsiteY36" fmla="*/ 6858000 h 6883400"/>
              <a:gd name="connsiteX37" fmla="*/ 2985168 w 6994525"/>
              <a:gd name="connsiteY37" fmla="*/ 6858000 h 6883400"/>
              <a:gd name="connsiteX38" fmla="*/ 0 w 6994525"/>
              <a:gd name="connsiteY38" fmla="*/ 6883400 h 6883400"/>
              <a:gd name="connsiteX39" fmla="*/ 12700 w 6994525"/>
              <a:gd name="connsiteY39" fmla="*/ 4011485 h 6883400"/>
              <a:gd name="connsiteX40" fmla="*/ 0 w 6994525"/>
              <a:gd name="connsiteY40" fmla="*/ 3420687 h 6883400"/>
              <a:gd name="connsiteX41" fmla="*/ 12700 w 6994525"/>
              <a:gd name="connsiteY41" fmla="*/ 2859216 h 6883400"/>
              <a:gd name="connsiteX42" fmla="*/ 12700 w 6994525"/>
              <a:gd name="connsiteY42" fmla="*/ 0 h 68834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0 w 6994525"/>
              <a:gd name="connsiteY38" fmla="*/ 6858000 h 6858000"/>
              <a:gd name="connsiteX39" fmla="*/ 12700 w 6994525"/>
              <a:gd name="connsiteY39" fmla="*/ 40114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994525" h="6858000">
                <a:moveTo>
                  <a:pt x="12700" y="0"/>
                </a:moveTo>
                <a:lnTo>
                  <a:pt x="2985167" y="0"/>
                </a:lnTo>
                <a:lnTo>
                  <a:pt x="3560763" y="0"/>
                </a:lnTo>
                <a:lnTo>
                  <a:pt x="4134771" y="0"/>
                </a:lnTo>
                <a:lnTo>
                  <a:pt x="4405393" y="55325"/>
                </a:lnTo>
                <a:cubicBezTo>
                  <a:pt x="5739189" y="384572"/>
                  <a:pt x="6771849" y="1491853"/>
                  <a:pt x="6994525" y="2867025"/>
                </a:cubicBezTo>
                <a:lnTo>
                  <a:pt x="6994525" y="3064869"/>
                </a:lnTo>
                <a:lnTo>
                  <a:pt x="6994525" y="3238016"/>
                </a:lnTo>
                <a:lnTo>
                  <a:pt x="6994525" y="3388114"/>
                </a:lnTo>
                <a:lnTo>
                  <a:pt x="6994525" y="3420687"/>
                </a:lnTo>
                <a:lnTo>
                  <a:pt x="6994525" y="3516809"/>
                </a:lnTo>
                <a:lnTo>
                  <a:pt x="6994525" y="3625746"/>
                </a:lnTo>
                <a:lnTo>
                  <a:pt x="6994525" y="3716573"/>
                </a:lnTo>
                <a:lnTo>
                  <a:pt x="6994525" y="3790936"/>
                </a:lnTo>
                <a:lnTo>
                  <a:pt x="6994525" y="3850481"/>
                </a:lnTo>
                <a:lnTo>
                  <a:pt x="6994525" y="3896855"/>
                </a:lnTo>
                <a:lnTo>
                  <a:pt x="6994525" y="3931704"/>
                </a:lnTo>
                <a:lnTo>
                  <a:pt x="6994525" y="3956675"/>
                </a:lnTo>
                <a:lnTo>
                  <a:pt x="6994525" y="3973413"/>
                </a:lnTo>
                <a:lnTo>
                  <a:pt x="6994525" y="3988780"/>
                </a:lnTo>
                <a:lnTo>
                  <a:pt x="6994525" y="3990975"/>
                </a:lnTo>
                <a:lnTo>
                  <a:pt x="6994525" y="6858000"/>
                </a:lnTo>
                <a:lnTo>
                  <a:pt x="4134770" y="6858000"/>
                </a:lnTo>
                <a:lnTo>
                  <a:pt x="3932411" y="6858000"/>
                </a:lnTo>
                <a:lnTo>
                  <a:pt x="3755312" y="6858000"/>
                </a:lnTo>
                <a:lnTo>
                  <a:pt x="3601788" y="6858000"/>
                </a:lnTo>
                <a:lnTo>
                  <a:pt x="3560763" y="6858000"/>
                </a:lnTo>
                <a:lnTo>
                  <a:pt x="3470156" y="6858000"/>
                </a:lnTo>
                <a:lnTo>
                  <a:pt x="3358733" y="6858000"/>
                </a:lnTo>
                <a:lnTo>
                  <a:pt x="3265833" y="6858000"/>
                </a:lnTo>
                <a:lnTo>
                  <a:pt x="3189773" y="6858000"/>
                </a:lnTo>
                <a:lnTo>
                  <a:pt x="3128869" y="6858000"/>
                </a:lnTo>
                <a:lnTo>
                  <a:pt x="3081436" y="6858000"/>
                </a:lnTo>
                <a:lnTo>
                  <a:pt x="3045792" y="6858000"/>
                </a:lnTo>
                <a:lnTo>
                  <a:pt x="3020251" y="6858000"/>
                </a:lnTo>
                <a:lnTo>
                  <a:pt x="3003131" y="6858000"/>
                </a:lnTo>
                <a:lnTo>
                  <a:pt x="2987414" y="6858000"/>
                </a:lnTo>
                <a:lnTo>
                  <a:pt x="2985168" y="6858000"/>
                </a:lnTo>
                <a:lnTo>
                  <a:pt x="0" y="6858000"/>
                </a:lnTo>
                <a:cubicBezTo>
                  <a:pt x="4233" y="5900695"/>
                  <a:pt x="8467" y="4968790"/>
                  <a:pt x="12700" y="4011485"/>
                </a:cubicBezTo>
                <a:lnTo>
                  <a:pt x="0" y="3420687"/>
                </a:lnTo>
                <a:lnTo>
                  <a:pt x="12700" y="2859216"/>
                </a:lnTo>
                <a:lnTo>
                  <a:pt x="1270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90AFBD-33C9-4EC3-B944-AB492E35D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962399" y="-1"/>
            <a:ext cx="2917825" cy="29178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697E080-29AD-4234-A886-CE0368C315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962399" y="-1"/>
            <a:ext cx="2917825" cy="2917825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BD90152-9BFA-475A-836A-C430C1ED73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0022" y="372661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29796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in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71475"/>
            <a:ext cx="7634288" cy="1038226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r>
              <a:rPr lang="en-US" dirty="0"/>
              <a:t>Content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90999" y="2203637"/>
            <a:ext cx="1809749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2198418"/>
            <a:ext cx="180974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01002" y="2198418"/>
            <a:ext cx="1809748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096000" y="3264736"/>
            <a:ext cx="1809750" cy="88891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01001" y="3261326"/>
            <a:ext cx="1809750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06000" y="3261326"/>
            <a:ext cx="1781932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0999" y="1845687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186163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2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015287" y="1856381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10766" y="1856380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9906002" y="2198418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401F3E-6ADD-4AB8-8815-05F91D450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0999" y="3261326"/>
            <a:ext cx="1809749" cy="84451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BEC9021-4BB2-4664-A463-07C40B181DC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90999" y="4607368"/>
            <a:ext cx="1809749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A0F0245B-34A4-4464-B3ED-89C07460D0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1" y="4602149"/>
            <a:ext cx="1809748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4D3E81C8-C3F0-45CD-979E-58D23ABABE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28820" y="4602149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FF2C1C9F-1E08-4E91-84A2-12484D5869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9" y="5668467"/>
            <a:ext cx="1809749" cy="88891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D90D1C27-CAAA-4784-8582-08C9DE1A3EA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28820" y="5665057"/>
            <a:ext cx="1781931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6FA09204-AA7A-4D45-AAEF-EE4FC7D65D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06000" y="5665057"/>
            <a:ext cx="1781932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C19FFF97-3AB6-4B79-BD48-B2D1F67A20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90999" y="424941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5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FE7A5561-5B4E-491E-8C9E-B8B3994F95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999" y="4265369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6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D4E8A50-07D7-482D-8823-AFA4199E84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15287" y="4260112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7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36377100-7689-4216-9DD9-CAEB25958D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10766" y="4260111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8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9C9B721D-6F0C-4CC3-81E9-F3AB3434E83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906002" y="4602149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9326B155-FE36-49F1-BE46-286572F4275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190999" y="5665057"/>
            <a:ext cx="1809749" cy="84451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29712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15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 + teks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29548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820022" y="2755510"/>
            <a:ext cx="3848101" cy="35436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-114300" y="0"/>
            <a:ext cx="6994525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B493A62-2105-4CB1-B1A7-66FE468E5A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0022" y="372661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90088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 skaidr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49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ma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7648680" cy="60134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3"/>
            <a:ext cx="2654937" cy="226778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403" y="3687276"/>
            <a:ext cx="1498679" cy="30108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4" hasCustomPrompt="1"/>
          </p:nvPr>
        </p:nvSpPr>
        <p:spPr>
          <a:xfrm>
            <a:off x="447675" y="2309373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52422" y="1704112"/>
            <a:ext cx="1498679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3210290" y="1706093"/>
            <a:ext cx="1498679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8947214" y="1704112"/>
            <a:ext cx="1741106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3210290" y="3687276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40"/>
          </p:nvPr>
        </p:nvSpPr>
        <p:spPr>
          <a:xfrm>
            <a:off x="6096713" y="3689697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8953135" y="3697436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1" name="Picture Placeholder 17"/>
          <p:cNvSpPr>
            <a:spLocks noGrp="1"/>
          </p:cNvSpPr>
          <p:nvPr>
            <p:ph type="pic" sz="quarter" idx="42" hasCustomPrompt="1"/>
          </p:nvPr>
        </p:nvSpPr>
        <p:spPr>
          <a:xfrm>
            <a:off x="3302635" y="2308735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43" hasCustomPrompt="1"/>
          </p:nvPr>
        </p:nvSpPr>
        <p:spPr>
          <a:xfrm>
            <a:off x="6177915" y="2308736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4" name="Picture Placeholder 17"/>
          <p:cNvSpPr>
            <a:spLocks noGrp="1"/>
          </p:cNvSpPr>
          <p:nvPr>
            <p:ph type="pic" sz="quarter" idx="44" hasCustomPrompt="1"/>
          </p:nvPr>
        </p:nvSpPr>
        <p:spPr>
          <a:xfrm>
            <a:off x="9039780" y="2308735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352422" y="4157857"/>
            <a:ext cx="2167258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6"/>
          </p:nvPr>
        </p:nvSpPr>
        <p:spPr>
          <a:xfrm>
            <a:off x="3210290" y="4157857"/>
            <a:ext cx="2167258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6096000" y="4168796"/>
            <a:ext cx="2418080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8"/>
          </p:nvPr>
        </p:nvSpPr>
        <p:spPr>
          <a:xfrm>
            <a:off x="8953868" y="4168796"/>
            <a:ext cx="2418080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722631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52422" y="4629723"/>
            <a:ext cx="2756538" cy="15647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3210290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2" name="Text Placeholder 7"/>
          <p:cNvSpPr>
            <a:spLocks noGrp="1"/>
          </p:cNvSpPr>
          <p:nvPr>
            <p:ph type="body" sz="quarter" idx="50"/>
          </p:nvPr>
        </p:nvSpPr>
        <p:spPr>
          <a:xfrm>
            <a:off x="6096000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1"/>
          </p:nvPr>
        </p:nvSpPr>
        <p:spPr>
          <a:xfrm>
            <a:off x="8954132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447675" y="2076336"/>
            <a:ext cx="112629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95F390-9256-42AD-8319-67242B3E3363}"/>
              </a:ext>
            </a:extLst>
          </p:cNvPr>
          <p:cNvCxnSpPr/>
          <p:nvPr userDrawn="1"/>
        </p:nvCxnSpPr>
        <p:spPr>
          <a:xfrm>
            <a:off x="447675" y="2076336"/>
            <a:ext cx="112629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672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549911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351657" cy="67246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4" hasCustomPrompt="1"/>
          </p:nvPr>
        </p:nvSpPr>
        <p:spPr>
          <a:xfrm>
            <a:off x="782638" y="1595438"/>
            <a:ext cx="10901362" cy="4479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88305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sisieki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52424" y="1466850"/>
            <a:ext cx="8258176" cy="1038226"/>
          </a:xfrm>
        </p:spPr>
        <p:txBody>
          <a:bodyPr>
            <a:normAutofit/>
          </a:bodyPr>
          <a:lstStyle>
            <a:lvl1pPr marL="0" indent="0">
              <a:buNone/>
              <a:defRPr sz="8000" spc="-150"/>
            </a:lvl1pPr>
          </a:lstStyle>
          <a:p>
            <a:pPr lvl="0"/>
            <a:r>
              <a:rPr lang="en-US" dirty="0"/>
              <a:t>Let’s get in touch!</a:t>
            </a:r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2424" y="3114675"/>
            <a:ext cx="5743576" cy="7258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r>
              <a:rPr lang="en-US" dirty="0"/>
              <a:t>+370 00 000 000</a:t>
            </a:r>
          </a:p>
          <a:p>
            <a:pPr lvl="0"/>
            <a:r>
              <a:rPr lang="en-US" dirty="0"/>
              <a:t>narbutas@narbutas.lt</a:t>
            </a:r>
            <a:endParaRPr lang="lt-LT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46EC0A-9B43-4471-9F58-7592050D5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7D642B-CB03-47A9-BFE0-281A7AAABEFB}"/>
              </a:ext>
            </a:extLst>
          </p:cNvPr>
          <p:cNvSpPr txBox="1">
            <a:spLocks/>
          </p:cNvSpPr>
          <p:nvPr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9435EE8-D38C-4FFC-98F7-4ED3EEA47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03DAA85-FF1A-4553-A2FA-74F987CAF0E0}"/>
              </a:ext>
            </a:extLst>
          </p:cNvPr>
          <p:cNvSpPr txBox="1">
            <a:spLocks/>
          </p:cNvSpPr>
          <p:nvPr userDrawn="1"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D323F03-81E7-4939-9CAB-D31F2B419B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45" y="445653"/>
            <a:ext cx="2017788" cy="1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60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D0F3D2-2A59-458D-A375-16926E593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345" y="445653"/>
            <a:ext cx="2017788" cy="19184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4" y="1466850"/>
            <a:ext cx="7683212" cy="1038226"/>
          </a:xfrm>
        </p:spPr>
        <p:txBody>
          <a:bodyPr>
            <a:normAutofit/>
          </a:bodyPr>
          <a:lstStyle>
            <a:lvl1pPr marL="0" indent="0">
              <a:buNone/>
              <a:defRPr sz="8000" spc="-150"/>
            </a:lvl1pPr>
          </a:lstStyle>
          <a:p>
            <a:pPr lvl="0"/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52424" y="3114675"/>
            <a:ext cx="7683212" cy="314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FCB494-C99B-4638-8480-C1320B250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019E7B-7883-4A85-AD20-F4C0D6F934A7}"/>
              </a:ext>
            </a:extLst>
          </p:cNvPr>
          <p:cNvSpPr txBox="1">
            <a:spLocks/>
          </p:cNvSpPr>
          <p:nvPr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5C02047-3202-413E-A1E4-77B98765F3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26F994-0B3E-4E36-B21D-E3ABE74E28C7}"/>
              </a:ext>
            </a:extLst>
          </p:cNvPr>
          <p:cNvSpPr txBox="1">
            <a:spLocks/>
          </p:cNvSpPr>
          <p:nvPr userDrawn="1"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0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0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71475"/>
            <a:ext cx="7634288" cy="1038226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r>
              <a:rPr lang="en-US" dirty="0"/>
              <a:t>Content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91000" y="3476625"/>
            <a:ext cx="1791702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3471406"/>
            <a:ext cx="179170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28821" y="3471406"/>
            <a:ext cx="176388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096000" y="4704820"/>
            <a:ext cx="1791701" cy="185596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28821" y="4707385"/>
            <a:ext cx="1763881" cy="18966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06001" y="4701409"/>
            <a:ext cx="1781177" cy="18966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0999" y="3118675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3134626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2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015287" y="3129369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10766" y="312936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9906002" y="3471406"/>
            <a:ext cx="176388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401F3E-6ADD-4AB8-8815-05F91D450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1000" y="4701409"/>
            <a:ext cx="1800226" cy="185938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954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15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in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71475"/>
            <a:ext cx="7634288" cy="1038226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r>
              <a:rPr lang="en-US" dirty="0"/>
              <a:t>Content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90999" y="2203637"/>
            <a:ext cx="1809749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2198418"/>
            <a:ext cx="180974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01002" y="2198418"/>
            <a:ext cx="1809748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096000" y="3264736"/>
            <a:ext cx="1809750" cy="88891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01001" y="3261326"/>
            <a:ext cx="1809750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06000" y="3261326"/>
            <a:ext cx="1781932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0999" y="1845687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186163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2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015287" y="1856381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10766" y="1856380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9906002" y="2198418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401F3E-6ADD-4AB8-8815-05F91D450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0999" y="3261326"/>
            <a:ext cx="1809749" cy="84451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BEC9021-4BB2-4664-A463-07C40B181DC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90999" y="4607368"/>
            <a:ext cx="1809749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A0F0245B-34A4-4464-B3ED-89C07460D0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1" y="4602149"/>
            <a:ext cx="1809748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4D3E81C8-C3F0-45CD-979E-58D23ABABE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28820" y="4602149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FF2C1C9F-1E08-4E91-84A2-12484D5869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9" y="5668467"/>
            <a:ext cx="1809749" cy="88891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D90D1C27-CAAA-4784-8582-08C9DE1A3EA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28820" y="5665057"/>
            <a:ext cx="1781931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6FA09204-AA7A-4D45-AAEF-EE4FC7D65D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06000" y="5665057"/>
            <a:ext cx="1781932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C19FFF97-3AB6-4B79-BD48-B2D1F67A20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90999" y="424941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5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FE7A5561-5B4E-491E-8C9E-B8B3994F95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999" y="4265369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6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D4E8A50-07D7-482D-8823-AFA4199E84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15287" y="4260112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7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36377100-7689-4216-9DD9-CAEB25958D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10766" y="4260111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8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9C9B721D-6F0C-4CC3-81E9-F3AB3434E83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906002" y="4602149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9326B155-FE36-49F1-BE46-286572F4275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190999" y="5665057"/>
            <a:ext cx="1809749" cy="84451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84467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15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rtuka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0999" y="1392556"/>
            <a:ext cx="7134226" cy="1760219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endParaRPr lang="lt-LT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373381"/>
            <a:ext cx="1133476" cy="826769"/>
          </a:xfrm>
        </p:spPr>
        <p:txBody>
          <a:bodyPr>
            <a:normAutofit/>
          </a:bodyPr>
          <a:lstStyle>
            <a:lvl1pPr marL="0" indent="0">
              <a:buNone/>
              <a:defRPr sz="6000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lt-L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80999" y="3836019"/>
            <a:ext cx="7134226" cy="314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0C37D6D-D9EA-4320-A89F-91D55107A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02AF32-D84A-4270-8C56-BBEEAD7C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0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foto (fokusa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5305426" y="0"/>
            <a:ext cx="6886574" cy="6858000"/>
          </a:xfrm>
          <a:custGeom>
            <a:avLst/>
            <a:gdLst>
              <a:gd name="connsiteX0" fmla="*/ 2858167 w 6867525"/>
              <a:gd name="connsiteY0" fmla="*/ 0 h 6858000"/>
              <a:gd name="connsiteX1" fmla="*/ 4007771 w 6867525"/>
              <a:gd name="connsiteY1" fmla="*/ 0 h 6858000"/>
              <a:gd name="connsiteX2" fmla="*/ 4278393 w 6867525"/>
              <a:gd name="connsiteY2" fmla="*/ 55325 h 6858000"/>
              <a:gd name="connsiteX3" fmla="*/ 6867525 w 6867525"/>
              <a:gd name="connsiteY3" fmla="*/ 2867025 h 6858000"/>
              <a:gd name="connsiteX4" fmla="*/ 6867525 w 6867525"/>
              <a:gd name="connsiteY4" fmla="*/ 3064869 h 6858000"/>
              <a:gd name="connsiteX5" fmla="*/ 6867525 w 6867525"/>
              <a:gd name="connsiteY5" fmla="*/ 3238016 h 6858000"/>
              <a:gd name="connsiteX6" fmla="*/ 6867525 w 6867525"/>
              <a:gd name="connsiteY6" fmla="*/ 3388114 h 6858000"/>
              <a:gd name="connsiteX7" fmla="*/ 6867525 w 6867525"/>
              <a:gd name="connsiteY7" fmla="*/ 3516809 h 6858000"/>
              <a:gd name="connsiteX8" fmla="*/ 6867525 w 6867525"/>
              <a:gd name="connsiteY8" fmla="*/ 3625746 h 6858000"/>
              <a:gd name="connsiteX9" fmla="*/ 6867525 w 6867525"/>
              <a:gd name="connsiteY9" fmla="*/ 3716573 h 6858000"/>
              <a:gd name="connsiteX10" fmla="*/ 6867525 w 6867525"/>
              <a:gd name="connsiteY10" fmla="*/ 3790936 h 6858000"/>
              <a:gd name="connsiteX11" fmla="*/ 6867525 w 6867525"/>
              <a:gd name="connsiteY11" fmla="*/ 3850481 h 6858000"/>
              <a:gd name="connsiteX12" fmla="*/ 6867525 w 6867525"/>
              <a:gd name="connsiteY12" fmla="*/ 3896855 h 6858000"/>
              <a:gd name="connsiteX13" fmla="*/ 6867525 w 6867525"/>
              <a:gd name="connsiteY13" fmla="*/ 3931704 h 6858000"/>
              <a:gd name="connsiteX14" fmla="*/ 6867525 w 6867525"/>
              <a:gd name="connsiteY14" fmla="*/ 3956675 h 6858000"/>
              <a:gd name="connsiteX15" fmla="*/ 6867525 w 6867525"/>
              <a:gd name="connsiteY15" fmla="*/ 3973413 h 6858000"/>
              <a:gd name="connsiteX16" fmla="*/ 6867525 w 6867525"/>
              <a:gd name="connsiteY16" fmla="*/ 3988780 h 6858000"/>
              <a:gd name="connsiteX17" fmla="*/ 6867525 w 6867525"/>
              <a:gd name="connsiteY17" fmla="*/ 3990975 h 6858000"/>
              <a:gd name="connsiteX18" fmla="*/ 4007770 w 6867525"/>
              <a:gd name="connsiteY18" fmla="*/ 6858000 h 6858000"/>
              <a:gd name="connsiteX19" fmla="*/ 3805411 w 6867525"/>
              <a:gd name="connsiteY19" fmla="*/ 6858000 h 6858000"/>
              <a:gd name="connsiteX20" fmla="*/ 3628312 w 6867525"/>
              <a:gd name="connsiteY20" fmla="*/ 6858000 h 6858000"/>
              <a:gd name="connsiteX21" fmla="*/ 3474788 w 6867525"/>
              <a:gd name="connsiteY21" fmla="*/ 6858000 h 6858000"/>
              <a:gd name="connsiteX22" fmla="*/ 3343156 w 6867525"/>
              <a:gd name="connsiteY22" fmla="*/ 6858000 h 6858000"/>
              <a:gd name="connsiteX23" fmla="*/ 3231733 w 6867525"/>
              <a:gd name="connsiteY23" fmla="*/ 6858000 h 6858000"/>
              <a:gd name="connsiteX24" fmla="*/ 3138833 w 6867525"/>
              <a:gd name="connsiteY24" fmla="*/ 6858000 h 6858000"/>
              <a:gd name="connsiteX25" fmla="*/ 3062773 w 6867525"/>
              <a:gd name="connsiteY25" fmla="*/ 6858000 h 6858000"/>
              <a:gd name="connsiteX26" fmla="*/ 3001869 w 6867525"/>
              <a:gd name="connsiteY26" fmla="*/ 6858000 h 6858000"/>
              <a:gd name="connsiteX27" fmla="*/ 2954436 w 6867525"/>
              <a:gd name="connsiteY27" fmla="*/ 6858000 h 6858000"/>
              <a:gd name="connsiteX28" fmla="*/ 2918792 w 6867525"/>
              <a:gd name="connsiteY28" fmla="*/ 6858000 h 6858000"/>
              <a:gd name="connsiteX29" fmla="*/ 2893251 w 6867525"/>
              <a:gd name="connsiteY29" fmla="*/ 6858000 h 6858000"/>
              <a:gd name="connsiteX30" fmla="*/ 2876131 w 6867525"/>
              <a:gd name="connsiteY30" fmla="*/ 6858000 h 6858000"/>
              <a:gd name="connsiteX31" fmla="*/ 2860414 w 6867525"/>
              <a:gd name="connsiteY31" fmla="*/ 6858000 h 6858000"/>
              <a:gd name="connsiteX32" fmla="*/ 2858168 w 6867525"/>
              <a:gd name="connsiteY32" fmla="*/ 6858000 h 6858000"/>
              <a:gd name="connsiteX33" fmla="*/ 53545 w 6867525"/>
              <a:gd name="connsiteY33" fmla="*/ 4262287 h 6858000"/>
              <a:gd name="connsiteX34" fmla="*/ 0 w 6867525"/>
              <a:gd name="connsiteY34" fmla="*/ 3998785 h 6858000"/>
              <a:gd name="connsiteX35" fmla="*/ 0 w 6867525"/>
              <a:gd name="connsiteY35" fmla="*/ 2859216 h 6858000"/>
              <a:gd name="connsiteX36" fmla="*/ 53545 w 6867525"/>
              <a:gd name="connsiteY36" fmla="*/ 2595714 h 6858000"/>
              <a:gd name="connsiteX37" fmla="*/ 2586762 w 6867525"/>
              <a:gd name="connsiteY37" fmla="*/ 55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67525" h="6858000">
                <a:moveTo>
                  <a:pt x="2858167" y="0"/>
                </a:moveTo>
                <a:lnTo>
                  <a:pt x="4007771" y="0"/>
                </a:lnTo>
                <a:lnTo>
                  <a:pt x="4278393" y="55325"/>
                </a:lnTo>
                <a:cubicBezTo>
                  <a:pt x="5612189" y="384572"/>
                  <a:pt x="6644849" y="1491853"/>
                  <a:pt x="6867525" y="2867025"/>
                </a:cubicBezTo>
                <a:lnTo>
                  <a:pt x="6867525" y="3064869"/>
                </a:lnTo>
                <a:lnTo>
                  <a:pt x="6867525" y="3238016"/>
                </a:lnTo>
                <a:lnTo>
                  <a:pt x="6867525" y="3388114"/>
                </a:lnTo>
                <a:lnTo>
                  <a:pt x="6867525" y="3516809"/>
                </a:lnTo>
                <a:lnTo>
                  <a:pt x="6867525" y="3625746"/>
                </a:lnTo>
                <a:lnTo>
                  <a:pt x="6867525" y="3716573"/>
                </a:lnTo>
                <a:lnTo>
                  <a:pt x="6867525" y="3790936"/>
                </a:lnTo>
                <a:lnTo>
                  <a:pt x="6867525" y="3850481"/>
                </a:lnTo>
                <a:lnTo>
                  <a:pt x="6867525" y="3896855"/>
                </a:lnTo>
                <a:lnTo>
                  <a:pt x="6867525" y="3931704"/>
                </a:lnTo>
                <a:lnTo>
                  <a:pt x="6867525" y="3956675"/>
                </a:lnTo>
                <a:lnTo>
                  <a:pt x="6867525" y="3973413"/>
                </a:lnTo>
                <a:lnTo>
                  <a:pt x="6867525" y="3988780"/>
                </a:lnTo>
                <a:lnTo>
                  <a:pt x="6867525" y="3990975"/>
                </a:lnTo>
                <a:cubicBezTo>
                  <a:pt x="6630004" y="5457825"/>
                  <a:pt x="5470901" y="6619875"/>
                  <a:pt x="4007770" y="6858000"/>
                </a:cubicBezTo>
                <a:lnTo>
                  <a:pt x="3805411" y="6858000"/>
                </a:lnTo>
                <a:lnTo>
                  <a:pt x="3628312" y="6858000"/>
                </a:lnTo>
                <a:lnTo>
                  <a:pt x="3474788" y="6858000"/>
                </a:lnTo>
                <a:lnTo>
                  <a:pt x="3343156" y="6858000"/>
                </a:lnTo>
                <a:lnTo>
                  <a:pt x="3231733" y="6858000"/>
                </a:lnTo>
                <a:lnTo>
                  <a:pt x="3138833" y="6858000"/>
                </a:lnTo>
                <a:lnTo>
                  <a:pt x="3062773" y="6858000"/>
                </a:lnTo>
                <a:lnTo>
                  <a:pt x="3001869" y="6858000"/>
                </a:lnTo>
                <a:lnTo>
                  <a:pt x="2954436" y="6858000"/>
                </a:lnTo>
                <a:lnTo>
                  <a:pt x="2918792" y="6858000"/>
                </a:lnTo>
                <a:lnTo>
                  <a:pt x="2893251" y="6858000"/>
                </a:lnTo>
                <a:lnTo>
                  <a:pt x="2876131" y="6858000"/>
                </a:lnTo>
                <a:lnTo>
                  <a:pt x="2860414" y="6858000"/>
                </a:lnTo>
                <a:lnTo>
                  <a:pt x="2858168" y="6858000"/>
                </a:lnTo>
                <a:cubicBezTo>
                  <a:pt x="1482030" y="6634758"/>
                  <a:pt x="381453" y="5599472"/>
                  <a:pt x="53545" y="4262287"/>
                </a:cubicBezTo>
                <a:lnTo>
                  <a:pt x="0" y="3998785"/>
                </a:lnTo>
                <a:lnTo>
                  <a:pt x="0" y="2859216"/>
                </a:lnTo>
                <a:lnTo>
                  <a:pt x="53545" y="2595714"/>
                </a:lnTo>
                <a:cubicBezTo>
                  <a:pt x="359593" y="1347674"/>
                  <a:pt x="1338720" y="362622"/>
                  <a:pt x="2586762" y="55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385831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8583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A5B050D-B3EA-4A7C-97AF-C11E6517B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35769" y="0"/>
            <a:ext cx="2856231" cy="28562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9B724B6-5A04-4B18-8C6B-476947BB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5769" y="4001769"/>
            <a:ext cx="2856231" cy="285623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168B5C8-C6DF-4784-9A04-D9F14B1C4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1B399C-2790-4C36-B0F3-9D31F9CCC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A14A99-40AB-4AC3-BDBB-ABB56264A3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335769" y="0"/>
            <a:ext cx="2856231" cy="285623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A94868C-9945-4050-B95C-E8C5069699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335769" y="4001769"/>
            <a:ext cx="2856231" cy="285623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47C1345-205F-4E35-A6C7-EDBBCB57B4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B2BDCC5-53B2-4633-B807-AA82E1AF67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39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rtuka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0999" y="1392556"/>
            <a:ext cx="7134226" cy="1760219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endParaRPr lang="lt-LT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373381"/>
            <a:ext cx="1133476" cy="826769"/>
          </a:xfrm>
        </p:spPr>
        <p:txBody>
          <a:bodyPr>
            <a:normAutofit/>
          </a:bodyPr>
          <a:lstStyle>
            <a:lvl1pPr marL="0" indent="0">
              <a:buNone/>
              <a:defRPr sz="6000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lt-L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80999" y="3836019"/>
            <a:ext cx="7134226" cy="314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0C37D6D-D9EA-4320-A89F-91D55107A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02AF32-D84A-4270-8C56-BBEEAD7C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17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4" y="790575"/>
            <a:ext cx="4311940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1194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5303838" y="0"/>
            <a:ext cx="68881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26125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5F3D1D-ADBA-44F1-85C1-4B84A035247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" y="0"/>
            <a:ext cx="60541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6A70DC1-A773-4F05-AACB-B08D12F5951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37835" y="0"/>
            <a:ext cx="60541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25498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4"/>
            <a:ext cx="11116423" cy="87088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3" y="2360706"/>
            <a:ext cx="11116423" cy="359185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52361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Diagra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3E84AE-C587-4C08-BF28-65B00D0E046B}"/>
              </a:ext>
            </a:extLst>
          </p:cNvPr>
          <p:cNvSpPr/>
          <p:nvPr/>
        </p:nvSpPr>
        <p:spPr>
          <a:xfrm>
            <a:off x="0" y="1"/>
            <a:ext cx="52959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52424" y="2762250"/>
            <a:ext cx="3491707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Narbutas</a:t>
            </a:r>
            <a:r>
              <a:rPr lang="en-US" dirty="0"/>
              <a:t> has been increasingly growing since 2009</a:t>
            </a:r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Growth trajectory</a:t>
            </a:r>
            <a:endParaRPr lang="lt-LT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25" hasCustomPrompt="1"/>
          </p:nvPr>
        </p:nvSpPr>
        <p:spPr>
          <a:xfrm>
            <a:off x="5731510" y="462179"/>
            <a:ext cx="6013767" cy="58860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6C3A0E-27A3-4372-BB25-8F0634612C70}"/>
              </a:ext>
            </a:extLst>
          </p:cNvPr>
          <p:cNvSpPr/>
          <p:nvPr userDrawn="1"/>
        </p:nvSpPr>
        <p:spPr>
          <a:xfrm>
            <a:off x="0" y="1"/>
            <a:ext cx="52959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578AC8-F97E-4A52-AF41-525058E7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824" y="942975"/>
            <a:ext cx="4311940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27E77EC-C691-491A-BF83-8FE61A0F16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4824" y="2914650"/>
            <a:ext cx="431194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7FFB8C9-5EAF-4597-820F-6BFB923CCF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824" y="5250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49072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as + nuotrauka (fokusas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5305426" y="0"/>
            <a:ext cx="6886574" cy="6858000"/>
          </a:xfrm>
          <a:custGeom>
            <a:avLst/>
            <a:gdLst>
              <a:gd name="connsiteX0" fmla="*/ 2858167 w 6867525"/>
              <a:gd name="connsiteY0" fmla="*/ 0 h 6858000"/>
              <a:gd name="connsiteX1" fmla="*/ 4007771 w 6867525"/>
              <a:gd name="connsiteY1" fmla="*/ 0 h 6858000"/>
              <a:gd name="connsiteX2" fmla="*/ 4278393 w 6867525"/>
              <a:gd name="connsiteY2" fmla="*/ 55325 h 6858000"/>
              <a:gd name="connsiteX3" fmla="*/ 6867525 w 6867525"/>
              <a:gd name="connsiteY3" fmla="*/ 2867025 h 6858000"/>
              <a:gd name="connsiteX4" fmla="*/ 6867525 w 6867525"/>
              <a:gd name="connsiteY4" fmla="*/ 3064869 h 6858000"/>
              <a:gd name="connsiteX5" fmla="*/ 6867525 w 6867525"/>
              <a:gd name="connsiteY5" fmla="*/ 3238016 h 6858000"/>
              <a:gd name="connsiteX6" fmla="*/ 6867525 w 6867525"/>
              <a:gd name="connsiteY6" fmla="*/ 3388114 h 6858000"/>
              <a:gd name="connsiteX7" fmla="*/ 6867525 w 6867525"/>
              <a:gd name="connsiteY7" fmla="*/ 3516809 h 6858000"/>
              <a:gd name="connsiteX8" fmla="*/ 6867525 w 6867525"/>
              <a:gd name="connsiteY8" fmla="*/ 3625746 h 6858000"/>
              <a:gd name="connsiteX9" fmla="*/ 6867525 w 6867525"/>
              <a:gd name="connsiteY9" fmla="*/ 3716573 h 6858000"/>
              <a:gd name="connsiteX10" fmla="*/ 6867525 w 6867525"/>
              <a:gd name="connsiteY10" fmla="*/ 3790936 h 6858000"/>
              <a:gd name="connsiteX11" fmla="*/ 6867525 w 6867525"/>
              <a:gd name="connsiteY11" fmla="*/ 3850481 h 6858000"/>
              <a:gd name="connsiteX12" fmla="*/ 6867525 w 6867525"/>
              <a:gd name="connsiteY12" fmla="*/ 3896855 h 6858000"/>
              <a:gd name="connsiteX13" fmla="*/ 6867525 w 6867525"/>
              <a:gd name="connsiteY13" fmla="*/ 3931704 h 6858000"/>
              <a:gd name="connsiteX14" fmla="*/ 6867525 w 6867525"/>
              <a:gd name="connsiteY14" fmla="*/ 3956675 h 6858000"/>
              <a:gd name="connsiteX15" fmla="*/ 6867525 w 6867525"/>
              <a:gd name="connsiteY15" fmla="*/ 3973413 h 6858000"/>
              <a:gd name="connsiteX16" fmla="*/ 6867525 w 6867525"/>
              <a:gd name="connsiteY16" fmla="*/ 3988780 h 6858000"/>
              <a:gd name="connsiteX17" fmla="*/ 6867525 w 6867525"/>
              <a:gd name="connsiteY17" fmla="*/ 3990975 h 6858000"/>
              <a:gd name="connsiteX18" fmla="*/ 4007770 w 6867525"/>
              <a:gd name="connsiteY18" fmla="*/ 6858000 h 6858000"/>
              <a:gd name="connsiteX19" fmla="*/ 3805411 w 6867525"/>
              <a:gd name="connsiteY19" fmla="*/ 6858000 h 6858000"/>
              <a:gd name="connsiteX20" fmla="*/ 3628312 w 6867525"/>
              <a:gd name="connsiteY20" fmla="*/ 6858000 h 6858000"/>
              <a:gd name="connsiteX21" fmla="*/ 3474788 w 6867525"/>
              <a:gd name="connsiteY21" fmla="*/ 6858000 h 6858000"/>
              <a:gd name="connsiteX22" fmla="*/ 3343156 w 6867525"/>
              <a:gd name="connsiteY22" fmla="*/ 6858000 h 6858000"/>
              <a:gd name="connsiteX23" fmla="*/ 3231733 w 6867525"/>
              <a:gd name="connsiteY23" fmla="*/ 6858000 h 6858000"/>
              <a:gd name="connsiteX24" fmla="*/ 3138833 w 6867525"/>
              <a:gd name="connsiteY24" fmla="*/ 6858000 h 6858000"/>
              <a:gd name="connsiteX25" fmla="*/ 3062773 w 6867525"/>
              <a:gd name="connsiteY25" fmla="*/ 6858000 h 6858000"/>
              <a:gd name="connsiteX26" fmla="*/ 3001869 w 6867525"/>
              <a:gd name="connsiteY26" fmla="*/ 6858000 h 6858000"/>
              <a:gd name="connsiteX27" fmla="*/ 2954436 w 6867525"/>
              <a:gd name="connsiteY27" fmla="*/ 6858000 h 6858000"/>
              <a:gd name="connsiteX28" fmla="*/ 2918792 w 6867525"/>
              <a:gd name="connsiteY28" fmla="*/ 6858000 h 6858000"/>
              <a:gd name="connsiteX29" fmla="*/ 2893251 w 6867525"/>
              <a:gd name="connsiteY29" fmla="*/ 6858000 h 6858000"/>
              <a:gd name="connsiteX30" fmla="*/ 2876131 w 6867525"/>
              <a:gd name="connsiteY30" fmla="*/ 6858000 h 6858000"/>
              <a:gd name="connsiteX31" fmla="*/ 2860414 w 6867525"/>
              <a:gd name="connsiteY31" fmla="*/ 6858000 h 6858000"/>
              <a:gd name="connsiteX32" fmla="*/ 2858168 w 6867525"/>
              <a:gd name="connsiteY32" fmla="*/ 6858000 h 6858000"/>
              <a:gd name="connsiteX33" fmla="*/ 53545 w 6867525"/>
              <a:gd name="connsiteY33" fmla="*/ 4262287 h 6858000"/>
              <a:gd name="connsiteX34" fmla="*/ 0 w 6867525"/>
              <a:gd name="connsiteY34" fmla="*/ 3998785 h 6858000"/>
              <a:gd name="connsiteX35" fmla="*/ 0 w 6867525"/>
              <a:gd name="connsiteY35" fmla="*/ 2859216 h 6858000"/>
              <a:gd name="connsiteX36" fmla="*/ 53545 w 6867525"/>
              <a:gd name="connsiteY36" fmla="*/ 2595714 h 6858000"/>
              <a:gd name="connsiteX37" fmla="*/ 2586762 w 6867525"/>
              <a:gd name="connsiteY37" fmla="*/ 55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67525" h="6858000">
                <a:moveTo>
                  <a:pt x="2858167" y="0"/>
                </a:moveTo>
                <a:lnTo>
                  <a:pt x="4007771" y="0"/>
                </a:lnTo>
                <a:lnTo>
                  <a:pt x="4278393" y="55325"/>
                </a:lnTo>
                <a:cubicBezTo>
                  <a:pt x="5612189" y="384572"/>
                  <a:pt x="6644849" y="1491853"/>
                  <a:pt x="6867525" y="2867025"/>
                </a:cubicBezTo>
                <a:lnTo>
                  <a:pt x="6867525" y="3064869"/>
                </a:lnTo>
                <a:lnTo>
                  <a:pt x="6867525" y="3238016"/>
                </a:lnTo>
                <a:lnTo>
                  <a:pt x="6867525" y="3388114"/>
                </a:lnTo>
                <a:lnTo>
                  <a:pt x="6867525" y="3516809"/>
                </a:lnTo>
                <a:lnTo>
                  <a:pt x="6867525" y="3625746"/>
                </a:lnTo>
                <a:lnTo>
                  <a:pt x="6867525" y="3716573"/>
                </a:lnTo>
                <a:lnTo>
                  <a:pt x="6867525" y="3790936"/>
                </a:lnTo>
                <a:lnTo>
                  <a:pt x="6867525" y="3850481"/>
                </a:lnTo>
                <a:lnTo>
                  <a:pt x="6867525" y="3896855"/>
                </a:lnTo>
                <a:lnTo>
                  <a:pt x="6867525" y="3931704"/>
                </a:lnTo>
                <a:lnTo>
                  <a:pt x="6867525" y="3956675"/>
                </a:lnTo>
                <a:lnTo>
                  <a:pt x="6867525" y="3973413"/>
                </a:lnTo>
                <a:lnTo>
                  <a:pt x="6867525" y="3988780"/>
                </a:lnTo>
                <a:lnTo>
                  <a:pt x="6867525" y="3990975"/>
                </a:lnTo>
                <a:cubicBezTo>
                  <a:pt x="6630004" y="5457825"/>
                  <a:pt x="5470901" y="6619875"/>
                  <a:pt x="4007770" y="6858000"/>
                </a:cubicBezTo>
                <a:lnTo>
                  <a:pt x="3805411" y="6858000"/>
                </a:lnTo>
                <a:lnTo>
                  <a:pt x="3628312" y="6858000"/>
                </a:lnTo>
                <a:lnTo>
                  <a:pt x="3474788" y="6858000"/>
                </a:lnTo>
                <a:lnTo>
                  <a:pt x="3343156" y="6858000"/>
                </a:lnTo>
                <a:lnTo>
                  <a:pt x="3231733" y="6858000"/>
                </a:lnTo>
                <a:lnTo>
                  <a:pt x="3138833" y="6858000"/>
                </a:lnTo>
                <a:lnTo>
                  <a:pt x="3062773" y="6858000"/>
                </a:lnTo>
                <a:lnTo>
                  <a:pt x="3001869" y="6858000"/>
                </a:lnTo>
                <a:lnTo>
                  <a:pt x="2954436" y="6858000"/>
                </a:lnTo>
                <a:lnTo>
                  <a:pt x="2918792" y="6858000"/>
                </a:lnTo>
                <a:lnTo>
                  <a:pt x="2893251" y="6858000"/>
                </a:lnTo>
                <a:lnTo>
                  <a:pt x="2876131" y="6858000"/>
                </a:lnTo>
                <a:lnTo>
                  <a:pt x="2860414" y="6858000"/>
                </a:lnTo>
                <a:lnTo>
                  <a:pt x="2858168" y="6858000"/>
                </a:lnTo>
                <a:cubicBezTo>
                  <a:pt x="1482030" y="6634758"/>
                  <a:pt x="381453" y="5599472"/>
                  <a:pt x="53545" y="4262287"/>
                </a:cubicBezTo>
                <a:lnTo>
                  <a:pt x="0" y="3998785"/>
                </a:lnTo>
                <a:lnTo>
                  <a:pt x="0" y="2859216"/>
                </a:lnTo>
                <a:lnTo>
                  <a:pt x="53545" y="2595714"/>
                </a:lnTo>
                <a:cubicBezTo>
                  <a:pt x="359593" y="1347674"/>
                  <a:pt x="1338720" y="362622"/>
                  <a:pt x="2586762" y="55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7660" y="790575"/>
            <a:ext cx="4533613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7660" y="2438246"/>
            <a:ext cx="4526471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01" y="5076693"/>
            <a:ext cx="1539739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47660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7660" y="3687388"/>
            <a:ext cx="4533611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7660" y="2819227"/>
            <a:ext cx="4533613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7660" y="4084005"/>
            <a:ext cx="4533612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354801" y="5457221"/>
            <a:ext cx="1539739" cy="233446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2769400" y="5098685"/>
            <a:ext cx="2104730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2769400" y="5461091"/>
            <a:ext cx="2104729" cy="27987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75ED123-9680-4FD8-BF06-7B15E6373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35769" y="-1"/>
            <a:ext cx="2856231" cy="285623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644C5DB-3F0D-407C-A8BD-C77A4CF50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42757" y="4001768"/>
            <a:ext cx="2856231" cy="285623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712A997-EC9F-4122-9123-A4C22C36E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E6B7FC0-078D-4A1B-8872-33A35AB1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068E9E-71E1-4AF9-B652-2CB739E6A3B9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20561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BEACA7-9550-47A8-8DC4-351990D9B69D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60566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0C109F61-D399-4416-BF4A-387F8EBF8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335769" y="-1"/>
            <a:ext cx="2856231" cy="28562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FE14FB2-6194-4C9E-A811-0B7C713D0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342757" y="4001768"/>
            <a:ext cx="2856231" cy="285623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463EA82-E94D-4FBE-AF25-B136B3A006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759A5E8-B9D8-462E-AA68-D68AB5876A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35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nuotrau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3" y="2422135"/>
            <a:ext cx="2390776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7661" y="3687388"/>
            <a:ext cx="2390776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7661" y="2819227"/>
            <a:ext cx="4043364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7661" y="4084005"/>
            <a:ext cx="4043364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5303838" y="0"/>
            <a:ext cx="68881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8DED5A6-8551-4CAD-B6DA-A0211C27CB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4801" y="5076693"/>
            <a:ext cx="1539739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B1162CB-AA3C-4C86-A4C5-0E4A0D29E1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4801" y="5457221"/>
            <a:ext cx="1539739" cy="233446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6FFF7EE-DF2A-43AA-B98A-5E9EECA0AF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69400" y="5098685"/>
            <a:ext cx="2104730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796B23C-EE92-498E-AA05-A59605AEF5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69400" y="5461091"/>
            <a:ext cx="2104729" cy="27987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7A1441-0E3D-4F8B-B2B2-ADB5E843C878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20561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B1B4CC-C2F5-4ADB-8755-2F669A610C9B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60566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770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fokusas) + 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29548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820022" y="2755510"/>
            <a:ext cx="3495677" cy="21308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6" hasCustomPrompt="1"/>
          </p:nvPr>
        </p:nvSpPr>
        <p:spPr>
          <a:xfrm>
            <a:off x="-114300" y="-1"/>
            <a:ext cx="6994525" cy="6858000"/>
          </a:xfrm>
          <a:custGeom>
            <a:avLst/>
            <a:gdLst>
              <a:gd name="connsiteX0" fmla="*/ 0 w 6867525"/>
              <a:gd name="connsiteY0" fmla="*/ 0 h 6858000"/>
              <a:gd name="connsiteX1" fmla="*/ 2858167 w 6867525"/>
              <a:gd name="connsiteY1" fmla="*/ 0 h 6858000"/>
              <a:gd name="connsiteX2" fmla="*/ 3433763 w 6867525"/>
              <a:gd name="connsiteY2" fmla="*/ 0 h 6858000"/>
              <a:gd name="connsiteX3" fmla="*/ 4007771 w 6867525"/>
              <a:gd name="connsiteY3" fmla="*/ 0 h 6858000"/>
              <a:gd name="connsiteX4" fmla="*/ 4278393 w 6867525"/>
              <a:gd name="connsiteY4" fmla="*/ 55325 h 6858000"/>
              <a:gd name="connsiteX5" fmla="*/ 6867525 w 6867525"/>
              <a:gd name="connsiteY5" fmla="*/ 2867025 h 6858000"/>
              <a:gd name="connsiteX6" fmla="*/ 6867525 w 6867525"/>
              <a:gd name="connsiteY6" fmla="*/ 3064869 h 6858000"/>
              <a:gd name="connsiteX7" fmla="*/ 6867525 w 6867525"/>
              <a:gd name="connsiteY7" fmla="*/ 3238016 h 6858000"/>
              <a:gd name="connsiteX8" fmla="*/ 6867525 w 6867525"/>
              <a:gd name="connsiteY8" fmla="*/ 3388114 h 6858000"/>
              <a:gd name="connsiteX9" fmla="*/ 6867525 w 6867525"/>
              <a:gd name="connsiteY9" fmla="*/ 3420687 h 6858000"/>
              <a:gd name="connsiteX10" fmla="*/ 6867525 w 6867525"/>
              <a:gd name="connsiteY10" fmla="*/ 3516809 h 6858000"/>
              <a:gd name="connsiteX11" fmla="*/ 6867525 w 6867525"/>
              <a:gd name="connsiteY11" fmla="*/ 3625746 h 6858000"/>
              <a:gd name="connsiteX12" fmla="*/ 6867525 w 6867525"/>
              <a:gd name="connsiteY12" fmla="*/ 3716573 h 6858000"/>
              <a:gd name="connsiteX13" fmla="*/ 6867525 w 6867525"/>
              <a:gd name="connsiteY13" fmla="*/ 3790936 h 6858000"/>
              <a:gd name="connsiteX14" fmla="*/ 6867525 w 6867525"/>
              <a:gd name="connsiteY14" fmla="*/ 3850481 h 6858000"/>
              <a:gd name="connsiteX15" fmla="*/ 6867525 w 6867525"/>
              <a:gd name="connsiteY15" fmla="*/ 3896855 h 6858000"/>
              <a:gd name="connsiteX16" fmla="*/ 6867525 w 6867525"/>
              <a:gd name="connsiteY16" fmla="*/ 3931704 h 6858000"/>
              <a:gd name="connsiteX17" fmla="*/ 6867525 w 6867525"/>
              <a:gd name="connsiteY17" fmla="*/ 3956675 h 6858000"/>
              <a:gd name="connsiteX18" fmla="*/ 6867525 w 6867525"/>
              <a:gd name="connsiteY18" fmla="*/ 3973413 h 6858000"/>
              <a:gd name="connsiteX19" fmla="*/ 6867525 w 6867525"/>
              <a:gd name="connsiteY19" fmla="*/ 3988780 h 6858000"/>
              <a:gd name="connsiteX20" fmla="*/ 6867525 w 6867525"/>
              <a:gd name="connsiteY20" fmla="*/ 3990975 h 6858000"/>
              <a:gd name="connsiteX21" fmla="*/ 6867525 w 6867525"/>
              <a:gd name="connsiteY21" fmla="*/ 6858000 h 6858000"/>
              <a:gd name="connsiteX22" fmla="*/ 4007770 w 6867525"/>
              <a:gd name="connsiteY22" fmla="*/ 6858000 h 6858000"/>
              <a:gd name="connsiteX23" fmla="*/ 3805411 w 6867525"/>
              <a:gd name="connsiteY23" fmla="*/ 6858000 h 6858000"/>
              <a:gd name="connsiteX24" fmla="*/ 3628312 w 6867525"/>
              <a:gd name="connsiteY24" fmla="*/ 6858000 h 6858000"/>
              <a:gd name="connsiteX25" fmla="*/ 3474788 w 6867525"/>
              <a:gd name="connsiteY25" fmla="*/ 6858000 h 6858000"/>
              <a:gd name="connsiteX26" fmla="*/ 3433763 w 6867525"/>
              <a:gd name="connsiteY26" fmla="*/ 6858000 h 6858000"/>
              <a:gd name="connsiteX27" fmla="*/ 3343156 w 6867525"/>
              <a:gd name="connsiteY27" fmla="*/ 6858000 h 6858000"/>
              <a:gd name="connsiteX28" fmla="*/ 3231733 w 6867525"/>
              <a:gd name="connsiteY28" fmla="*/ 6858000 h 6858000"/>
              <a:gd name="connsiteX29" fmla="*/ 3138833 w 6867525"/>
              <a:gd name="connsiteY29" fmla="*/ 6858000 h 6858000"/>
              <a:gd name="connsiteX30" fmla="*/ 3062773 w 6867525"/>
              <a:gd name="connsiteY30" fmla="*/ 6858000 h 6858000"/>
              <a:gd name="connsiteX31" fmla="*/ 3001869 w 6867525"/>
              <a:gd name="connsiteY31" fmla="*/ 6858000 h 6858000"/>
              <a:gd name="connsiteX32" fmla="*/ 2954436 w 6867525"/>
              <a:gd name="connsiteY32" fmla="*/ 6858000 h 6858000"/>
              <a:gd name="connsiteX33" fmla="*/ 2918792 w 6867525"/>
              <a:gd name="connsiteY33" fmla="*/ 6858000 h 6858000"/>
              <a:gd name="connsiteX34" fmla="*/ 2893251 w 6867525"/>
              <a:gd name="connsiteY34" fmla="*/ 6858000 h 6858000"/>
              <a:gd name="connsiteX35" fmla="*/ 2876131 w 6867525"/>
              <a:gd name="connsiteY35" fmla="*/ 6858000 h 6858000"/>
              <a:gd name="connsiteX36" fmla="*/ 2860414 w 6867525"/>
              <a:gd name="connsiteY36" fmla="*/ 6858000 h 6858000"/>
              <a:gd name="connsiteX37" fmla="*/ 2858168 w 6867525"/>
              <a:gd name="connsiteY37" fmla="*/ 6858000 h 6858000"/>
              <a:gd name="connsiteX38" fmla="*/ 0 w 6867525"/>
              <a:gd name="connsiteY38" fmla="*/ 6858000 h 6858000"/>
              <a:gd name="connsiteX39" fmla="*/ 0 w 6867525"/>
              <a:gd name="connsiteY39" fmla="*/ 3998785 h 6858000"/>
              <a:gd name="connsiteX40" fmla="*/ 0 w 6867525"/>
              <a:gd name="connsiteY40" fmla="*/ 3420687 h 6858000"/>
              <a:gd name="connsiteX41" fmla="*/ 0 w 6867525"/>
              <a:gd name="connsiteY41" fmla="*/ 2859216 h 6858000"/>
              <a:gd name="connsiteX0" fmla="*/ 0 w 6981825"/>
              <a:gd name="connsiteY0" fmla="*/ 0 h 6858000"/>
              <a:gd name="connsiteX1" fmla="*/ 2972467 w 6981825"/>
              <a:gd name="connsiteY1" fmla="*/ 0 h 6858000"/>
              <a:gd name="connsiteX2" fmla="*/ 3548063 w 6981825"/>
              <a:gd name="connsiteY2" fmla="*/ 0 h 6858000"/>
              <a:gd name="connsiteX3" fmla="*/ 4122071 w 6981825"/>
              <a:gd name="connsiteY3" fmla="*/ 0 h 6858000"/>
              <a:gd name="connsiteX4" fmla="*/ 4392693 w 6981825"/>
              <a:gd name="connsiteY4" fmla="*/ 55325 h 6858000"/>
              <a:gd name="connsiteX5" fmla="*/ 6981825 w 6981825"/>
              <a:gd name="connsiteY5" fmla="*/ 2867025 h 6858000"/>
              <a:gd name="connsiteX6" fmla="*/ 6981825 w 6981825"/>
              <a:gd name="connsiteY6" fmla="*/ 3064869 h 6858000"/>
              <a:gd name="connsiteX7" fmla="*/ 6981825 w 6981825"/>
              <a:gd name="connsiteY7" fmla="*/ 3238016 h 6858000"/>
              <a:gd name="connsiteX8" fmla="*/ 6981825 w 6981825"/>
              <a:gd name="connsiteY8" fmla="*/ 3388114 h 6858000"/>
              <a:gd name="connsiteX9" fmla="*/ 6981825 w 6981825"/>
              <a:gd name="connsiteY9" fmla="*/ 3420687 h 6858000"/>
              <a:gd name="connsiteX10" fmla="*/ 6981825 w 6981825"/>
              <a:gd name="connsiteY10" fmla="*/ 3516809 h 6858000"/>
              <a:gd name="connsiteX11" fmla="*/ 6981825 w 6981825"/>
              <a:gd name="connsiteY11" fmla="*/ 3625746 h 6858000"/>
              <a:gd name="connsiteX12" fmla="*/ 6981825 w 6981825"/>
              <a:gd name="connsiteY12" fmla="*/ 3716573 h 6858000"/>
              <a:gd name="connsiteX13" fmla="*/ 6981825 w 6981825"/>
              <a:gd name="connsiteY13" fmla="*/ 3790936 h 6858000"/>
              <a:gd name="connsiteX14" fmla="*/ 6981825 w 6981825"/>
              <a:gd name="connsiteY14" fmla="*/ 3850481 h 6858000"/>
              <a:gd name="connsiteX15" fmla="*/ 6981825 w 6981825"/>
              <a:gd name="connsiteY15" fmla="*/ 3896855 h 6858000"/>
              <a:gd name="connsiteX16" fmla="*/ 6981825 w 6981825"/>
              <a:gd name="connsiteY16" fmla="*/ 3931704 h 6858000"/>
              <a:gd name="connsiteX17" fmla="*/ 6981825 w 6981825"/>
              <a:gd name="connsiteY17" fmla="*/ 3956675 h 6858000"/>
              <a:gd name="connsiteX18" fmla="*/ 6981825 w 6981825"/>
              <a:gd name="connsiteY18" fmla="*/ 3973413 h 6858000"/>
              <a:gd name="connsiteX19" fmla="*/ 6981825 w 6981825"/>
              <a:gd name="connsiteY19" fmla="*/ 3988780 h 6858000"/>
              <a:gd name="connsiteX20" fmla="*/ 6981825 w 6981825"/>
              <a:gd name="connsiteY20" fmla="*/ 3990975 h 6858000"/>
              <a:gd name="connsiteX21" fmla="*/ 6981825 w 6981825"/>
              <a:gd name="connsiteY21" fmla="*/ 6858000 h 6858000"/>
              <a:gd name="connsiteX22" fmla="*/ 4122070 w 6981825"/>
              <a:gd name="connsiteY22" fmla="*/ 6858000 h 6858000"/>
              <a:gd name="connsiteX23" fmla="*/ 3919711 w 6981825"/>
              <a:gd name="connsiteY23" fmla="*/ 6858000 h 6858000"/>
              <a:gd name="connsiteX24" fmla="*/ 3742612 w 6981825"/>
              <a:gd name="connsiteY24" fmla="*/ 6858000 h 6858000"/>
              <a:gd name="connsiteX25" fmla="*/ 3589088 w 6981825"/>
              <a:gd name="connsiteY25" fmla="*/ 6858000 h 6858000"/>
              <a:gd name="connsiteX26" fmla="*/ 3548063 w 6981825"/>
              <a:gd name="connsiteY26" fmla="*/ 6858000 h 6858000"/>
              <a:gd name="connsiteX27" fmla="*/ 3457456 w 6981825"/>
              <a:gd name="connsiteY27" fmla="*/ 6858000 h 6858000"/>
              <a:gd name="connsiteX28" fmla="*/ 3346033 w 6981825"/>
              <a:gd name="connsiteY28" fmla="*/ 6858000 h 6858000"/>
              <a:gd name="connsiteX29" fmla="*/ 3253133 w 6981825"/>
              <a:gd name="connsiteY29" fmla="*/ 6858000 h 6858000"/>
              <a:gd name="connsiteX30" fmla="*/ 3177073 w 6981825"/>
              <a:gd name="connsiteY30" fmla="*/ 6858000 h 6858000"/>
              <a:gd name="connsiteX31" fmla="*/ 3116169 w 6981825"/>
              <a:gd name="connsiteY31" fmla="*/ 6858000 h 6858000"/>
              <a:gd name="connsiteX32" fmla="*/ 3068736 w 6981825"/>
              <a:gd name="connsiteY32" fmla="*/ 6858000 h 6858000"/>
              <a:gd name="connsiteX33" fmla="*/ 3033092 w 6981825"/>
              <a:gd name="connsiteY33" fmla="*/ 6858000 h 6858000"/>
              <a:gd name="connsiteX34" fmla="*/ 3007551 w 6981825"/>
              <a:gd name="connsiteY34" fmla="*/ 6858000 h 6858000"/>
              <a:gd name="connsiteX35" fmla="*/ 2990431 w 6981825"/>
              <a:gd name="connsiteY35" fmla="*/ 6858000 h 6858000"/>
              <a:gd name="connsiteX36" fmla="*/ 2974714 w 6981825"/>
              <a:gd name="connsiteY36" fmla="*/ 6858000 h 6858000"/>
              <a:gd name="connsiteX37" fmla="*/ 2972468 w 6981825"/>
              <a:gd name="connsiteY37" fmla="*/ 6858000 h 6858000"/>
              <a:gd name="connsiteX38" fmla="*/ 114300 w 6981825"/>
              <a:gd name="connsiteY38" fmla="*/ 6858000 h 6858000"/>
              <a:gd name="connsiteX39" fmla="*/ 114300 w 6981825"/>
              <a:gd name="connsiteY39" fmla="*/ 3998785 h 6858000"/>
              <a:gd name="connsiteX40" fmla="*/ 114300 w 6981825"/>
              <a:gd name="connsiteY40" fmla="*/ 3420687 h 6858000"/>
              <a:gd name="connsiteX41" fmla="*/ 114300 w 6981825"/>
              <a:gd name="connsiteY41" fmla="*/ 2859216 h 6858000"/>
              <a:gd name="connsiteX42" fmla="*/ 0 w 6981825"/>
              <a:gd name="connsiteY42" fmla="*/ 0 h 6858000"/>
              <a:gd name="connsiteX0" fmla="*/ 0 w 6981825"/>
              <a:gd name="connsiteY0" fmla="*/ 0 h 6858000"/>
              <a:gd name="connsiteX1" fmla="*/ 2972467 w 6981825"/>
              <a:gd name="connsiteY1" fmla="*/ 0 h 6858000"/>
              <a:gd name="connsiteX2" fmla="*/ 3548063 w 6981825"/>
              <a:gd name="connsiteY2" fmla="*/ 0 h 6858000"/>
              <a:gd name="connsiteX3" fmla="*/ 4122071 w 6981825"/>
              <a:gd name="connsiteY3" fmla="*/ 0 h 6858000"/>
              <a:gd name="connsiteX4" fmla="*/ 4392693 w 6981825"/>
              <a:gd name="connsiteY4" fmla="*/ 55325 h 6858000"/>
              <a:gd name="connsiteX5" fmla="*/ 6981825 w 6981825"/>
              <a:gd name="connsiteY5" fmla="*/ 2867025 h 6858000"/>
              <a:gd name="connsiteX6" fmla="*/ 6981825 w 6981825"/>
              <a:gd name="connsiteY6" fmla="*/ 3064869 h 6858000"/>
              <a:gd name="connsiteX7" fmla="*/ 6981825 w 6981825"/>
              <a:gd name="connsiteY7" fmla="*/ 3238016 h 6858000"/>
              <a:gd name="connsiteX8" fmla="*/ 6981825 w 6981825"/>
              <a:gd name="connsiteY8" fmla="*/ 3388114 h 6858000"/>
              <a:gd name="connsiteX9" fmla="*/ 6981825 w 6981825"/>
              <a:gd name="connsiteY9" fmla="*/ 3420687 h 6858000"/>
              <a:gd name="connsiteX10" fmla="*/ 6981825 w 6981825"/>
              <a:gd name="connsiteY10" fmla="*/ 3516809 h 6858000"/>
              <a:gd name="connsiteX11" fmla="*/ 6981825 w 6981825"/>
              <a:gd name="connsiteY11" fmla="*/ 3625746 h 6858000"/>
              <a:gd name="connsiteX12" fmla="*/ 6981825 w 6981825"/>
              <a:gd name="connsiteY12" fmla="*/ 3716573 h 6858000"/>
              <a:gd name="connsiteX13" fmla="*/ 6981825 w 6981825"/>
              <a:gd name="connsiteY13" fmla="*/ 3790936 h 6858000"/>
              <a:gd name="connsiteX14" fmla="*/ 6981825 w 6981825"/>
              <a:gd name="connsiteY14" fmla="*/ 3850481 h 6858000"/>
              <a:gd name="connsiteX15" fmla="*/ 6981825 w 6981825"/>
              <a:gd name="connsiteY15" fmla="*/ 3896855 h 6858000"/>
              <a:gd name="connsiteX16" fmla="*/ 6981825 w 6981825"/>
              <a:gd name="connsiteY16" fmla="*/ 3931704 h 6858000"/>
              <a:gd name="connsiteX17" fmla="*/ 6981825 w 6981825"/>
              <a:gd name="connsiteY17" fmla="*/ 3956675 h 6858000"/>
              <a:gd name="connsiteX18" fmla="*/ 6981825 w 6981825"/>
              <a:gd name="connsiteY18" fmla="*/ 3973413 h 6858000"/>
              <a:gd name="connsiteX19" fmla="*/ 6981825 w 6981825"/>
              <a:gd name="connsiteY19" fmla="*/ 3988780 h 6858000"/>
              <a:gd name="connsiteX20" fmla="*/ 6981825 w 6981825"/>
              <a:gd name="connsiteY20" fmla="*/ 3990975 h 6858000"/>
              <a:gd name="connsiteX21" fmla="*/ 6981825 w 6981825"/>
              <a:gd name="connsiteY21" fmla="*/ 6858000 h 6858000"/>
              <a:gd name="connsiteX22" fmla="*/ 4122070 w 6981825"/>
              <a:gd name="connsiteY22" fmla="*/ 6858000 h 6858000"/>
              <a:gd name="connsiteX23" fmla="*/ 3919711 w 6981825"/>
              <a:gd name="connsiteY23" fmla="*/ 6858000 h 6858000"/>
              <a:gd name="connsiteX24" fmla="*/ 3742612 w 6981825"/>
              <a:gd name="connsiteY24" fmla="*/ 6858000 h 6858000"/>
              <a:gd name="connsiteX25" fmla="*/ 3589088 w 6981825"/>
              <a:gd name="connsiteY25" fmla="*/ 6858000 h 6858000"/>
              <a:gd name="connsiteX26" fmla="*/ 3548063 w 6981825"/>
              <a:gd name="connsiteY26" fmla="*/ 6858000 h 6858000"/>
              <a:gd name="connsiteX27" fmla="*/ 3457456 w 6981825"/>
              <a:gd name="connsiteY27" fmla="*/ 6858000 h 6858000"/>
              <a:gd name="connsiteX28" fmla="*/ 3346033 w 6981825"/>
              <a:gd name="connsiteY28" fmla="*/ 6858000 h 6858000"/>
              <a:gd name="connsiteX29" fmla="*/ 3253133 w 6981825"/>
              <a:gd name="connsiteY29" fmla="*/ 6858000 h 6858000"/>
              <a:gd name="connsiteX30" fmla="*/ 3177073 w 6981825"/>
              <a:gd name="connsiteY30" fmla="*/ 6858000 h 6858000"/>
              <a:gd name="connsiteX31" fmla="*/ 3116169 w 6981825"/>
              <a:gd name="connsiteY31" fmla="*/ 6858000 h 6858000"/>
              <a:gd name="connsiteX32" fmla="*/ 3068736 w 6981825"/>
              <a:gd name="connsiteY32" fmla="*/ 6858000 h 6858000"/>
              <a:gd name="connsiteX33" fmla="*/ 3033092 w 6981825"/>
              <a:gd name="connsiteY33" fmla="*/ 6858000 h 6858000"/>
              <a:gd name="connsiteX34" fmla="*/ 3007551 w 6981825"/>
              <a:gd name="connsiteY34" fmla="*/ 6858000 h 6858000"/>
              <a:gd name="connsiteX35" fmla="*/ 2990431 w 6981825"/>
              <a:gd name="connsiteY35" fmla="*/ 6858000 h 6858000"/>
              <a:gd name="connsiteX36" fmla="*/ 2974714 w 6981825"/>
              <a:gd name="connsiteY36" fmla="*/ 6858000 h 6858000"/>
              <a:gd name="connsiteX37" fmla="*/ 2972468 w 6981825"/>
              <a:gd name="connsiteY37" fmla="*/ 6858000 h 6858000"/>
              <a:gd name="connsiteX38" fmla="*/ 114300 w 6981825"/>
              <a:gd name="connsiteY38" fmla="*/ 6858000 h 6858000"/>
              <a:gd name="connsiteX39" fmla="*/ 114300 w 6981825"/>
              <a:gd name="connsiteY39" fmla="*/ 3998785 h 6858000"/>
              <a:gd name="connsiteX40" fmla="*/ 114300 w 6981825"/>
              <a:gd name="connsiteY40" fmla="*/ 3420687 h 6858000"/>
              <a:gd name="connsiteX41" fmla="*/ 0 w 6981825"/>
              <a:gd name="connsiteY41" fmla="*/ 2859216 h 6858000"/>
              <a:gd name="connsiteX42" fmla="*/ 0 w 6981825"/>
              <a:gd name="connsiteY42" fmla="*/ 0 h 68580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127000 w 6994525"/>
              <a:gd name="connsiteY38" fmla="*/ 6858000 h 6858000"/>
              <a:gd name="connsiteX39" fmla="*/ 127000 w 6994525"/>
              <a:gd name="connsiteY39" fmla="*/ 39987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127000 w 6994525"/>
              <a:gd name="connsiteY38" fmla="*/ 6858000 h 6858000"/>
              <a:gd name="connsiteX39" fmla="*/ 12700 w 6994525"/>
              <a:gd name="connsiteY39" fmla="*/ 40114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  <a:gd name="connsiteX0" fmla="*/ 12700 w 6994525"/>
              <a:gd name="connsiteY0" fmla="*/ 0 h 6883400"/>
              <a:gd name="connsiteX1" fmla="*/ 2985167 w 6994525"/>
              <a:gd name="connsiteY1" fmla="*/ 0 h 6883400"/>
              <a:gd name="connsiteX2" fmla="*/ 3560763 w 6994525"/>
              <a:gd name="connsiteY2" fmla="*/ 0 h 6883400"/>
              <a:gd name="connsiteX3" fmla="*/ 4134771 w 6994525"/>
              <a:gd name="connsiteY3" fmla="*/ 0 h 6883400"/>
              <a:gd name="connsiteX4" fmla="*/ 4405393 w 6994525"/>
              <a:gd name="connsiteY4" fmla="*/ 55325 h 6883400"/>
              <a:gd name="connsiteX5" fmla="*/ 6994525 w 6994525"/>
              <a:gd name="connsiteY5" fmla="*/ 2867025 h 6883400"/>
              <a:gd name="connsiteX6" fmla="*/ 6994525 w 6994525"/>
              <a:gd name="connsiteY6" fmla="*/ 3064869 h 6883400"/>
              <a:gd name="connsiteX7" fmla="*/ 6994525 w 6994525"/>
              <a:gd name="connsiteY7" fmla="*/ 3238016 h 6883400"/>
              <a:gd name="connsiteX8" fmla="*/ 6994525 w 6994525"/>
              <a:gd name="connsiteY8" fmla="*/ 3388114 h 6883400"/>
              <a:gd name="connsiteX9" fmla="*/ 6994525 w 6994525"/>
              <a:gd name="connsiteY9" fmla="*/ 3420687 h 6883400"/>
              <a:gd name="connsiteX10" fmla="*/ 6994525 w 6994525"/>
              <a:gd name="connsiteY10" fmla="*/ 3516809 h 6883400"/>
              <a:gd name="connsiteX11" fmla="*/ 6994525 w 6994525"/>
              <a:gd name="connsiteY11" fmla="*/ 3625746 h 6883400"/>
              <a:gd name="connsiteX12" fmla="*/ 6994525 w 6994525"/>
              <a:gd name="connsiteY12" fmla="*/ 3716573 h 6883400"/>
              <a:gd name="connsiteX13" fmla="*/ 6994525 w 6994525"/>
              <a:gd name="connsiteY13" fmla="*/ 3790936 h 6883400"/>
              <a:gd name="connsiteX14" fmla="*/ 6994525 w 6994525"/>
              <a:gd name="connsiteY14" fmla="*/ 3850481 h 6883400"/>
              <a:gd name="connsiteX15" fmla="*/ 6994525 w 6994525"/>
              <a:gd name="connsiteY15" fmla="*/ 3896855 h 6883400"/>
              <a:gd name="connsiteX16" fmla="*/ 6994525 w 6994525"/>
              <a:gd name="connsiteY16" fmla="*/ 3931704 h 6883400"/>
              <a:gd name="connsiteX17" fmla="*/ 6994525 w 6994525"/>
              <a:gd name="connsiteY17" fmla="*/ 3956675 h 6883400"/>
              <a:gd name="connsiteX18" fmla="*/ 6994525 w 6994525"/>
              <a:gd name="connsiteY18" fmla="*/ 3973413 h 6883400"/>
              <a:gd name="connsiteX19" fmla="*/ 6994525 w 6994525"/>
              <a:gd name="connsiteY19" fmla="*/ 3988780 h 6883400"/>
              <a:gd name="connsiteX20" fmla="*/ 6994525 w 6994525"/>
              <a:gd name="connsiteY20" fmla="*/ 3990975 h 6883400"/>
              <a:gd name="connsiteX21" fmla="*/ 6994525 w 6994525"/>
              <a:gd name="connsiteY21" fmla="*/ 6858000 h 6883400"/>
              <a:gd name="connsiteX22" fmla="*/ 4134770 w 6994525"/>
              <a:gd name="connsiteY22" fmla="*/ 6858000 h 6883400"/>
              <a:gd name="connsiteX23" fmla="*/ 3932411 w 6994525"/>
              <a:gd name="connsiteY23" fmla="*/ 6858000 h 6883400"/>
              <a:gd name="connsiteX24" fmla="*/ 3755312 w 6994525"/>
              <a:gd name="connsiteY24" fmla="*/ 6858000 h 6883400"/>
              <a:gd name="connsiteX25" fmla="*/ 3601788 w 6994525"/>
              <a:gd name="connsiteY25" fmla="*/ 6858000 h 6883400"/>
              <a:gd name="connsiteX26" fmla="*/ 3560763 w 6994525"/>
              <a:gd name="connsiteY26" fmla="*/ 6858000 h 6883400"/>
              <a:gd name="connsiteX27" fmla="*/ 3470156 w 6994525"/>
              <a:gd name="connsiteY27" fmla="*/ 6858000 h 6883400"/>
              <a:gd name="connsiteX28" fmla="*/ 3358733 w 6994525"/>
              <a:gd name="connsiteY28" fmla="*/ 6858000 h 6883400"/>
              <a:gd name="connsiteX29" fmla="*/ 3265833 w 6994525"/>
              <a:gd name="connsiteY29" fmla="*/ 6858000 h 6883400"/>
              <a:gd name="connsiteX30" fmla="*/ 3189773 w 6994525"/>
              <a:gd name="connsiteY30" fmla="*/ 6858000 h 6883400"/>
              <a:gd name="connsiteX31" fmla="*/ 3128869 w 6994525"/>
              <a:gd name="connsiteY31" fmla="*/ 6858000 h 6883400"/>
              <a:gd name="connsiteX32" fmla="*/ 3081436 w 6994525"/>
              <a:gd name="connsiteY32" fmla="*/ 6858000 h 6883400"/>
              <a:gd name="connsiteX33" fmla="*/ 3045792 w 6994525"/>
              <a:gd name="connsiteY33" fmla="*/ 6858000 h 6883400"/>
              <a:gd name="connsiteX34" fmla="*/ 3020251 w 6994525"/>
              <a:gd name="connsiteY34" fmla="*/ 6858000 h 6883400"/>
              <a:gd name="connsiteX35" fmla="*/ 3003131 w 6994525"/>
              <a:gd name="connsiteY35" fmla="*/ 6858000 h 6883400"/>
              <a:gd name="connsiteX36" fmla="*/ 2987414 w 6994525"/>
              <a:gd name="connsiteY36" fmla="*/ 6858000 h 6883400"/>
              <a:gd name="connsiteX37" fmla="*/ 2985168 w 6994525"/>
              <a:gd name="connsiteY37" fmla="*/ 6858000 h 6883400"/>
              <a:gd name="connsiteX38" fmla="*/ 0 w 6994525"/>
              <a:gd name="connsiteY38" fmla="*/ 6883400 h 6883400"/>
              <a:gd name="connsiteX39" fmla="*/ 12700 w 6994525"/>
              <a:gd name="connsiteY39" fmla="*/ 4011485 h 6883400"/>
              <a:gd name="connsiteX40" fmla="*/ 0 w 6994525"/>
              <a:gd name="connsiteY40" fmla="*/ 3420687 h 6883400"/>
              <a:gd name="connsiteX41" fmla="*/ 12700 w 6994525"/>
              <a:gd name="connsiteY41" fmla="*/ 2859216 h 6883400"/>
              <a:gd name="connsiteX42" fmla="*/ 12700 w 6994525"/>
              <a:gd name="connsiteY42" fmla="*/ 0 h 68834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0 w 6994525"/>
              <a:gd name="connsiteY38" fmla="*/ 6858000 h 6858000"/>
              <a:gd name="connsiteX39" fmla="*/ 12700 w 6994525"/>
              <a:gd name="connsiteY39" fmla="*/ 40114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994525" h="6858000">
                <a:moveTo>
                  <a:pt x="12700" y="0"/>
                </a:moveTo>
                <a:lnTo>
                  <a:pt x="2985167" y="0"/>
                </a:lnTo>
                <a:lnTo>
                  <a:pt x="3560763" y="0"/>
                </a:lnTo>
                <a:lnTo>
                  <a:pt x="4134771" y="0"/>
                </a:lnTo>
                <a:lnTo>
                  <a:pt x="4405393" y="55325"/>
                </a:lnTo>
                <a:cubicBezTo>
                  <a:pt x="5739189" y="384572"/>
                  <a:pt x="6771849" y="1491853"/>
                  <a:pt x="6994525" y="2867025"/>
                </a:cubicBezTo>
                <a:lnTo>
                  <a:pt x="6994525" y="3064869"/>
                </a:lnTo>
                <a:lnTo>
                  <a:pt x="6994525" y="3238016"/>
                </a:lnTo>
                <a:lnTo>
                  <a:pt x="6994525" y="3388114"/>
                </a:lnTo>
                <a:lnTo>
                  <a:pt x="6994525" y="3420687"/>
                </a:lnTo>
                <a:lnTo>
                  <a:pt x="6994525" y="3516809"/>
                </a:lnTo>
                <a:lnTo>
                  <a:pt x="6994525" y="3625746"/>
                </a:lnTo>
                <a:lnTo>
                  <a:pt x="6994525" y="3716573"/>
                </a:lnTo>
                <a:lnTo>
                  <a:pt x="6994525" y="3790936"/>
                </a:lnTo>
                <a:lnTo>
                  <a:pt x="6994525" y="3850481"/>
                </a:lnTo>
                <a:lnTo>
                  <a:pt x="6994525" y="3896855"/>
                </a:lnTo>
                <a:lnTo>
                  <a:pt x="6994525" y="3931704"/>
                </a:lnTo>
                <a:lnTo>
                  <a:pt x="6994525" y="3956675"/>
                </a:lnTo>
                <a:lnTo>
                  <a:pt x="6994525" y="3973413"/>
                </a:lnTo>
                <a:lnTo>
                  <a:pt x="6994525" y="3988780"/>
                </a:lnTo>
                <a:lnTo>
                  <a:pt x="6994525" y="3990975"/>
                </a:lnTo>
                <a:lnTo>
                  <a:pt x="6994525" y="6858000"/>
                </a:lnTo>
                <a:lnTo>
                  <a:pt x="4134770" y="6858000"/>
                </a:lnTo>
                <a:lnTo>
                  <a:pt x="3932411" y="6858000"/>
                </a:lnTo>
                <a:lnTo>
                  <a:pt x="3755312" y="6858000"/>
                </a:lnTo>
                <a:lnTo>
                  <a:pt x="3601788" y="6858000"/>
                </a:lnTo>
                <a:lnTo>
                  <a:pt x="3560763" y="6858000"/>
                </a:lnTo>
                <a:lnTo>
                  <a:pt x="3470156" y="6858000"/>
                </a:lnTo>
                <a:lnTo>
                  <a:pt x="3358733" y="6858000"/>
                </a:lnTo>
                <a:lnTo>
                  <a:pt x="3265833" y="6858000"/>
                </a:lnTo>
                <a:lnTo>
                  <a:pt x="3189773" y="6858000"/>
                </a:lnTo>
                <a:lnTo>
                  <a:pt x="3128869" y="6858000"/>
                </a:lnTo>
                <a:lnTo>
                  <a:pt x="3081436" y="6858000"/>
                </a:lnTo>
                <a:lnTo>
                  <a:pt x="3045792" y="6858000"/>
                </a:lnTo>
                <a:lnTo>
                  <a:pt x="3020251" y="6858000"/>
                </a:lnTo>
                <a:lnTo>
                  <a:pt x="3003131" y="6858000"/>
                </a:lnTo>
                <a:lnTo>
                  <a:pt x="2987414" y="6858000"/>
                </a:lnTo>
                <a:lnTo>
                  <a:pt x="2985168" y="6858000"/>
                </a:lnTo>
                <a:lnTo>
                  <a:pt x="0" y="6858000"/>
                </a:lnTo>
                <a:cubicBezTo>
                  <a:pt x="4233" y="5900695"/>
                  <a:pt x="8467" y="4968790"/>
                  <a:pt x="12700" y="4011485"/>
                </a:cubicBezTo>
                <a:lnTo>
                  <a:pt x="0" y="3420687"/>
                </a:lnTo>
                <a:lnTo>
                  <a:pt x="12700" y="2859216"/>
                </a:lnTo>
                <a:lnTo>
                  <a:pt x="1270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90AFBD-33C9-4EC3-B944-AB492E35D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962399" y="-1"/>
            <a:ext cx="2917825" cy="29178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697E080-29AD-4234-A886-CE0368C315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962399" y="-1"/>
            <a:ext cx="2917825" cy="2917825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BD90152-9BFA-475A-836A-C430C1ED73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0022" y="372661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90160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 + teks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29548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820022" y="2755510"/>
            <a:ext cx="3848101" cy="35436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-114300" y="0"/>
            <a:ext cx="6994525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B493A62-2105-4CB1-B1A7-66FE468E5A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0022" y="372661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57645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 skaidr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41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ma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7648680" cy="60134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3"/>
            <a:ext cx="2654937" cy="226778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403" y="3687276"/>
            <a:ext cx="1498679" cy="30108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4" hasCustomPrompt="1"/>
          </p:nvPr>
        </p:nvSpPr>
        <p:spPr>
          <a:xfrm>
            <a:off x="447675" y="2309373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52422" y="1704112"/>
            <a:ext cx="1498679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3210290" y="1706093"/>
            <a:ext cx="1498679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8947214" y="1704112"/>
            <a:ext cx="1741106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3210290" y="3687276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40"/>
          </p:nvPr>
        </p:nvSpPr>
        <p:spPr>
          <a:xfrm>
            <a:off x="6096713" y="3689697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8953135" y="3697436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1" name="Picture Placeholder 17"/>
          <p:cNvSpPr>
            <a:spLocks noGrp="1"/>
          </p:cNvSpPr>
          <p:nvPr>
            <p:ph type="pic" sz="quarter" idx="42" hasCustomPrompt="1"/>
          </p:nvPr>
        </p:nvSpPr>
        <p:spPr>
          <a:xfrm>
            <a:off x="3302635" y="2308735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43" hasCustomPrompt="1"/>
          </p:nvPr>
        </p:nvSpPr>
        <p:spPr>
          <a:xfrm>
            <a:off x="6177915" y="2308736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4" name="Picture Placeholder 17"/>
          <p:cNvSpPr>
            <a:spLocks noGrp="1"/>
          </p:cNvSpPr>
          <p:nvPr>
            <p:ph type="pic" sz="quarter" idx="44" hasCustomPrompt="1"/>
          </p:nvPr>
        </p:nvSpPr>
        <p:spPr>
          <a:xfrm>
            <a:off x="9039780" y="2308735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352422" y="4157857"/>
            <a:ext cx="2167258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6"/>
          </p:nvPr>
        </p:nvSpPr>
        <p:spPr>
          <a:xfrm>
            <a:off x="3210290" y="4157857"/>
            <a:ext cx="2167258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6096000" y="4168796"/>
            <a:ext cx="2418080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8"/>
          </p:nvPr>
        </p:nvSpPr>
        <p:spPr>
          <a:xfrm>
            <a:off x="8953868" y="4168796"/>
            <a:ext cx="2418080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722631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52422" y="4629723"/>
            <a:ext cx="2756538" cy="15647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3210290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2" name="Text Placeholder 7"/>
          <p:cNvSpPr>
            <a:spLocks noGrp="1"/>
          </p:cNvSpPr>
          <p:nvPr>
            <p:ph type="body" sz="quarter" idx="50"/>
          </p:nvPr>
        </p:nvSpPr>
        <p:spPr>
          <a:xfrm>
            <a:off x="6096000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1"/>
          </p:nvPr>
        </p:nvSpPr>
        <p:spPr>
          <a:xfrm>
            <a:off x="8954132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447675" y="2076336"/>
            <a:ext cx="112629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95F390-9256-42AD-8319-67242B3E3363}"/>
              </a:ext>
            </a:extLst>
          </p:cNvPr>
          <p:cNvCxnSpPr/>
          <p:nvPr userDrawn="1"/>
        </p:nvCxnSpPr>
        <p:spPr>
          <a:xfrm>
            <a:off x="447675" y="2076336"/>
            <a:ext cx="112629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581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foto (fokusa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5305426" y="0"/>
            <a:ext cx="6886574" cy="6858000"/>
          </a:xfrm>
          <a:custGeom>
            <a:avLst/>
            <a:gdLst>
              <a:gd name="connsiteX0" fmla="*/ 2858167 w 6867525"/>
              <a:gd name="connsiteY0" fmla="*/ 0 h 6858000"/>
              <a:gd name="connsiteX1" fmla="*/ 4007771 w 6867525"/>
              <a:gd name="connsiteY1" fmla="*/ 0 h 6858000"/>
              <a:gd name="connsiteX2" fmla="*/ 4278393 w 6867525"/>
              <a:gd name="connsiteY2" fmla="*/ 55325 h 6858000"/>
              <a:gd name="connsiteX3" fmla="*/ 6867525 w 6867525"/>
              <a:gd name="connsiteY3" fmla="*/ 2867025 h 6858000"/>
              <a:gd name="connsiteX4" fmla="*/ 6867525 w 6867525"/>
              <a:gd name="connsiteY4" fmla="*/ 3064869 h 6858000"/>
              <a:gd name="connsiteX5" fmla="*/ 6867525 w 6867525"/>
              <a:gd name="connsiteY5" fmla="*/ 3238016 h 6858000"/>
              <a:gd name="connsiteX6" fmla="*/ 6867525 w 6867525"/>
              <a:gd name="connsiteY6" fmla="*/ 3388114 h 6858000"/>
              <a:gd name="connsiteX7" fmla="*/ 6867525 w 6867525"/>
              <a:gd name="connsiteY7" fmla="*/ 3516809 h 6858000"/>
              <a:gd name="connsiteX8" fmla="*/ 6867525 w 6867525"/>
              <a:gd name="connsiteY8" fmla="*/ 3625746 h 6858000"/>
              <a:gd name="connsiteX9" fmla="*/ 6867525 w 6867525"/>
              <a:gd name="connsiteY9" fmla="*/ 3716573 h 6858000"/>
              <a:gd name="connsiteX10" fmla="*/ 6867525 w 6867525"/>
              <a:gd name="connsiteY10" fmla="*/ 3790936 h 6858000"/>
              <a:gd name="connsiteX11" fmla="*/ 6867525 w 6867525"/>
              <a:gd name="connsiteY11" fmla="*/ 3850481 h 6858000"/>
              <a:gd name="connsiteX12" fmla="*/ 6867525 w 6867525"/>
              <a:gd name="connsiteY12" fmla="*/ 3896855 h 6858000"/>
              <a:gd name="connsiteX13" fmla="*/ 6867525 w 6867525"/>
              <a:gd name="connsiteY13" fmla="*/ 3931704 h 6858000"/>
              <a:gd name="connsiteX14" fmla="*/ 6867525 w 6867525"/>
              <a:gd name="connsiteY14" fmla="*/ 3956675 h 6858000"/>
              <a:gd name="connsiteX15" fmla="*/ 6867525 w 6867525"/>
              <a:gd name="connsiteY15" fmla="*/ 3973413 h 6858000"/>
              <a:gd name="connsiteX16" fmla="*/ 6867525 w 6867525"/>
              <a:gd name="connsiteY16" fmla="*/ 3988780 h 6858000"/>
              <a:gd name="connsiteX17" fmla="*/ 6867525 w 6867525"/>
              <a:gd name="connsiteY17" fmla="*/ 3990975 h 6858000"/>
              <a:gd name="connsiteX18" fmla="*/ 4007770 w 6867525"/>
              <a:gd name="connsiteY18" fmla="*/ 6858000 h 6858000"/>
              <a:gd name="connsiteX19" fmla="*/ 3805411 w 6867525"/>
              <a:gd name="connsiteY19" fmla="*/ 6858000 h 6858000"/>
              <a:gd name="connsiteX20" fmla="*/ 3628312 w 6867525"/>
              <a:gd name="connsiteY20" fmla="*/ 6858000 h 6858000"/>
              <a:gd name="connsiteX21" fmla="*/ 3474788 w 6867525"/>
              <a:gd name="connsiteY21" fmla="*/ 6858000 h 6858000"/>
              <a:gd name="connsiteX22" fmla="*/ 3343156 w 6867525"/>
              <a:gd name="connsiteY22" fmla="*/ 6858000 h 6858000"/>
              <a:gd name="connsiteX23" fmla="*/ 3231733 w 6867525"/>
              <a:gd name="connsiteY23" fmla="*/ 6858000 h 6858000"/>
              <a:gd name="connsiteX24" fmla="*/ 3138833 w 6867525"/>
              <a:gd name="connsiteY24" fmla="*/ 6858000 h 6858000"/>
              <a:gd name="connsiteX25" fmla="*/ 3062773 w 6867525"/>
              <a:gd name="connsiteY25" fmla="*/ 6858000 h 6858000"/>
              <a:gd name="connsiteX26" fmla="*/ 3001869 w 6867525"/>
              <a:gd name="connsiteY26" fmla="*/ 6858000 h 6858000"/>
              <a:gd name="connsiteX27" fmla="*/ 2954436 w 6867525"/>
              <a:gd name="connsiteY27" fmla="*/ 6858000 h 6858000"/>
              <a:gd name="connsiteX28" fmla="*/ 2918792 w 6867525"/>
              <a:gd name="connsiteY28" fmla="*/ 6858000 h 6858000"/>
              <a:gd name="connsiteX29" fmla="*/ 2893251 w 6867525"/>
              <a:gd name="connsiteY29" fmla="*/ 6858000 h 6858000"/>
              <a:gd name="connsiteX30" fmla="*/ 2876131 w 6867525"/>
              <a:gd name="connsiteY30" fmla="*/ 6858000 h 6858000"/>
              <a:gd name="connsiteX31" fmla="*/ 2860414 w 6867525"/>
              <a:gd name="connsiteY31" fmla="*/ 6858000 h 6858000"/>
              <a:gd name="connsiteX32" fmla="*/ 2858168 w 6867525"/>
              <a:gd name="connsiteY32" fmla="*/ 6858000 h 6858000"/>
              <a:gd name="connsiteX33" fmla="*/ 53545 w 6867525"/>
              <a:gd name="connsiteY33" fmla="*/ 4262287 h 6858000"/>
              <a:gd name="connsiteX34" fmla="*/ 0 w 6867525"/>
              <a:gd name="connsiteY34" fmla="*/ 3998785 h 6858000"/>
              <a:gd name="connsiteX35" fmla="*/ 0 w 6867525"/>
              <a:gd name="connsiteY35" fmla="*/ 2859216 h 6858000"/>
              <a:gd name="connsiteX36" fmla="*/ 53545 w 6867525"/>
              <a:gd name="connsiteY36" fmla="*/ 2595714 h 6858000"/>
              <a:gd name="connsiteX37" fmla="*/ 2586762 w 6867525"/>
              <a:gd name="connsiteY37" fmla="*/ 55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67525" h="6858000">
                <a:moveTo>
                  <a:pt x="2858167" y="0"/>
                </a:moveTo>
                <a:lnTo>
                  <a:pt x="4007771" y="0"/>
                </a:lnTo>
                <a:lnTo>
                  <a:pt x="4278393" y="55325"/>
                </a:lnTo>
                <a:cubicBezTo>
                  <a:pt x="5612189" y="384572"/>
                  <a:pt x="6644849" y="1491853"/>
                  <a:pt x="6867525" y="2867025"/>
                </a:cubicBezTo>
                <a:lnTo>
                  <a:pt x="6867525" y="3064869"/>
                </a:lnTo>
                <a:lnTo>
                  <a:pt x="6867525" y="3238016"/>
                </a:lnTo>
                <a:lnTo>
                  <a:pt x="6867525" y="3388114"/>
                </a:lnTo>
                <a:lnTo>
                  <a:pt x="6867525" y="3516809"/>
                </a:lnTo>
                <a:lnTo>
                  <a:pt x="6867525" y="3625746"/>
                </a:lnTo>
                <a:lnTo>
                  <a:pt x="6867525" y="3716573"/>
                </a:lnTo>
                <a:lnTo>
                  <a:pt x="6867525" y="3790936"/>
                </a:lnTo>
                <a:lnTo>
                  <a:pt x="6867525" y="3850481"/>
                </a:lnTo>
                <a:lnTo>
                  <a:pt x="6867525" y="3896855"/>
                </a:lnTo>
                <a:lnTo>
                  <a:pt x="6867525" y="3931704"/>
                </a:lnTo>
                <a:lnTo>
                  <a:pt x="6867525" y="3956675"/>
                </a:lnTo>
                <a:lnTo>
                  <a:pt x="6867525" y="3973413"/>
                </a:lnTo>
                <a:lnTo>
                  <a:pt x="6867525" y="3988780"/>
                </a:lnTo>
                <a:lnTo>
                  <a:pt x="6867525" y="3990975"/>
                </a:lnTo>
                <a:cubicBezTo>
                  <a:pt x="6630004" y="5457825"/>
                  <a:pt x="5470901" y="6619875"/>
                  <a:pt x="4007770" y="6858000"/>
                </a:cubicBezTo>
                <a:lnTo>
                  <a:pt x="3805411" y="6858000"/>
                </a:lnTo>
                <a:lnTo>
                  <a:pt x="3628312" y="6858000"/>
                </a:lnTo>
                <a:lnTo>
                  <a:pt x="3474788" y="6858000"/>
                </a:lnTo>
                <a:lnTo>
                  <a:pt x="3343156" y="6858000"/>
                </a:lnTo>
                <a:lnTo>
                  <a:pt x="3231733" y="6858000"/>
                </a:lnTo>
                <a:lnTo>
                  <a:pt x="3138833" y="6858000"/>
                </a:lnTo>
                <a:lnTo>
                  <a:pt x="3062773" y="6858000"/>
                </a:lnTo>
                <a:lnTo>
                  <a:pt x="3001869" y="6858000"/>
                </a:lnTo>
                <a:lnTo>
                  <a:pt x="2954436" y="6858000"/>
                </a:lnTo>
                <a:lnTo>
                  <a:pt x="2918792" y="6858000"/>
                </a:lnTo>
                <a:lnTo>
                  <a:pt x="2893251" y="6858000"/>
                </a:lnTo>
                <a:lnTo>
                  <a:pt x="2876131" y="6858000"/>
                </a:lnTo>
                <a:lnTo>
                  <a:pt x="2860414" y="6858000"/>
                </a:lnTo>
                <a:lnTo>
                  <a:pt x="2858168" y="6858000"/>
                </a:lnTo>
                <a:cubicBezTo>
                  <a:pt x="1482030" y="6634758"/>
                  <a:pt x="381453" y="5599472"/>
                  <a:pt x="53545" y="4262287"/>
                </a:cubicBezTo>
                <a:lnTo>
                  <a:pt x="0" y="3998785"/>
                </a:lnTo>
                <a:lnTo>
                  <a:pt x="0" y="2859216"/>
                </a:lnTo>
                <a:lnTo>
                  <a:pt x="53545" y="2595714"/>
                </a:lnTo>
                <a:cubicBezTo>
                  <a:pt x="359593" y="1347674"/>
                  <a:pt x="1338720" y="362622"/>
                  <a:pt x="2586762" y="55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385831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8583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A5B050D-B3EA-4A7C-97AF-C11E6517B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35769" y="0"/>
            <a:ext cx="2856231" cy="28562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9B724B6-5A04-4B18-8C6B-476947BB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5769" y="4001769"/>
            <a:ext cx="2856231" cy="285623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168B5C8-C6DF-4784-9A04-D9F14B1C4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1B399C-2790-4C36-B0F3-9D31F9CCC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A14A99-40AB-4AC3-BDBB-ABB56264A3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335769" y="0"/>
            <a:ext cx="2856231" cy="285623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A94868C-9945-4050-B95C-E8C5069699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335769" y="4001769"/>
            <a:ext cx="2856231" cy="285623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47C1345-205F-4E35-A6C7-EDBBCB57B4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B2BDCC5-53B2-4633-B807-AA82E1AF67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8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549911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351657" cy="67246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4" hasCustomPrompt="1"/>
          </p:nvPr>
        </p:nvSpPr>
        <p:spPr>
          <a:xfrm>
            <a:off x="782638" y="1595438"/>
            <a:ext cx="10901362" cy="4479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98804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sisieki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52424" y="1466850"/>
            <a:ext cx="8258176" cy="1038226"/>
          </a:xfrm>
        </p:spPr>
        <p:txBody>
          <a:bodyPr>
            <a:normAutofit/>
          </a:bodyPr>
          <a:lstStyle>
            <a:lvl1pPr marL="0" indent="0">
              <a:buNone/>
              <a:defRPr sz="8000" spc="-150"/>
            </a:lvl1pPr>
          </a:lstStyle>
          <a:p>
            <a:pPr lvl="0"/>
            <a:r>
              <a:rPr lang="en-US" dirty="0"/>
              <a:t>Let’s get in touch!</a:t>
            </a:r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2424" y="3114675"/>
            <a:ext cx="5743576" cy="7258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r>
              <a:rPr lang="en-US" dirty="0"/>
              <a:t>+370 00 000 000</a:t>
            </a:r>
          </a:p>
          <a:p>
            <a:pPr lvl="0"/>
            <a:r>
              <a:rPr lang="en-US" dirty="0"/>
              <a:t>narbutas@narbutas.lt</a:t>
            </a:r>
            <a:endParaRPr lang="lt-LT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46EC0A-9B43-4471-9F58-7592050D5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7D642B-CB03-47A9-BFE0-281A7AAABEFB}"/>
              </a:ext>
            </a:extLst>
          </p:cNvPr>
          <p:cNvSpPr txBox="1">
            <a:spLocks/>
          </p:cNvSpPr>
          <p:nvPr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9435EE8-D38C-4FFC-98F7-4ED3EEA47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03DAA85-FF1A-4553-A2FA-74F987CAF0E0}"/>
              </a:ext>
            </a:extLst>
          </p:cNvPr>
          <p:cNvSpPr txBox="1">
            <a:spLocks/>
          </p:cNvSpPr>
          <p:nvPr userDrawn="1"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D323F03-81E7-4939-9CAB-D31F2B419B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45" y="445653"/>
            <a:ext cx="2017788" cy="1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53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D0F3D2-2A59-458D-A375-16926E593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345" y="445653"/>
            <a:ext cx="2017788" cy="19184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4" y="1466850"/>
            <a:ext cx="7683212" cy="1038226"/>
          </a:xfrm>
        </p:spPr>
        <p:txBody>
          <a:bodyPr>
            <a:normAutofit/>
          </a:bodyPr>
          <a:lstStyle>
            <a:lvl1pPr marL="0" indent="0">
              <a:buNone/>
              <a:defRPr sz="8000" spc="-150"/>
            </a:lvl1pPr>
          </a:lstStyle>
          <a:p>
            <a:pPr lvl="0"/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52424" y="3114675"/>
            <a:ext cx="7683212" cy="314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FCB494-C99B-4638-8480-C1320B250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019E7B-7883-4A85-AD20-F4C0D6F934A7}"/>
              </a:ext>
            </a:extLst>
          </p:cNvPr>
          <p:cNvSpPr txBox="1">
            <a:spLocks/>
          </p:cNvSpPr>
          <p:nvPr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5C02047-3202-413E-A1E4-77B98765F3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26F994-0B3E-4E36-B21D-E3ABE74E28C7}"/>
              </a:ext>
            </a:extLst>
          </p:cNvPr>
          <p:cNvSpPr txBox="1">
            <a:spLocks/>
          </p:cNvSpPr>
          <p:nvPr userDrawn="1"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34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02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71475"/>
            <a:ext cx="7634288" cy="1038226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r>
              <a:rPr lang="en-US" dirty="0"/>
              <a:t>Content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91000" y="3476625"/>
            <a:ext cx="1791702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3471406"/>
            <a:ext cx="179170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28821" y="3471406"/>
            <a:ext cx="176388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096000" y="4704820"/>
            <a:ext cx="1791701" cy="185596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28821" y="4707385"/>
            <a:ext cx="1763881" cy="18966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06001" y="4701409"/>
            <a:ext cx="1781177" cy="18966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0999" y="3118675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3134626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2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015287" y="3129369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10766" y="312936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9906002" y="3471406"/>
            <a:ext cx="176388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401F3E-6ADD-4AB8-8815-05F91D450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1000" y="4701409"/>
            <a:ext cx="1800226" cy="185938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10495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15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in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71475"/>
            <a:ext cx="7634288" cy="1038226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r>
              <a:rPr lang="en-US" dirty="0"/>
              <a:t>Content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90999" y="2203637"/>
            <a:ext cx="1809749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2198418"/>
            <a:ext cx="180974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01002" y="2198418"/>
            <a:ext cx="1809748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096000" y="3264736"/>
            <a:ext cx="1809750" cy="88891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01001" y="3261326"/>
            <a:ext cx="1809750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06000" y="3261326"/>
            <a:ext cx="1781932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0999" y="1845687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186163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2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015287" y="1856381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10766" y="1856380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9906002" y="2198418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401F3E-6ADD-4AB8-8815-05F91D450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0999" y="3261326"/>
            <a:ext cx="1809749" cy="84451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BEC9021-4BB2-4664-A463-07C40B181DC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90999" y="4607368"/>
            <a:ext cx="1809749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A0F0245B-34A4-4464-B3ED-89C07460D0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1" y="4602149"/>
            <a:ext cx="1809748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4D3E81C8-C3F0-45CD-979E-58D23ABABE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28820" y="4602149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FF2C1C9F-1E08-4E91-84A2-12484D5869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9" y="5668467"/>
            <a:ext cx="1809749" cy="88891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D90D1C27-CAAA-4784-8582-08C9DE1A3EA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28820" y="5665057"/>
            <a:ext cx="1781931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6FA09204-AA7A-4D45-AAEF-EE4FC7D65D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06000" y="5665057"/>
            <a:ext cx="1781932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C19FFF97-3AB6-4B79-BD48-B2D1F67A20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90999" y="424941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5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FE7A5561-5B4E-491E-8C9E-B8B3994F95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999" y="4265369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6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D4E8A50-07D7-482D-8823-AFA4199E84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15287" y="4260112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7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36377100-7689-4216-9DD9-CAEB25958D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10766" y="4260111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8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9C9B721D-6F0C-4CC3-81E9-F3AB3434E83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906002" y="4602149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9326B155-FE36-49F1-BE46-286572F4275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190999" y="5665057"/>
            <a:ext cx="1809749" cy="84451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23829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15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rtuka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0999" y="1392556"/>
            <a:ext cx="7134226" cy="1760219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endParaRPr lang="lt-LT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373381"/>
            <a:ext cx="1133476" cy="826769"/>
          </a:xfrm>
        </p:spPr>
        <p:txBody>
          <a:bodyPr>
            <a:normAutofit/>
          </a:bodyPr>
          <a:lstStyle>
            <a:lvl1pPr marL="0" indent="0">
              <a:buNone/>
              <a:defRPr sz="6000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lt-L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80999" y="3836019"/>
            <a:ext cx="7134226" cy="314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0C37D6D-D9EA-4320-A89F-91D55107A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02AF32-D84A-4270-8C56-BBEEAD7C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79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foto (fokusa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5305426" y="0"/>
            <a:ext cx="6886574" cy="6858000"/>
          </a:xfrm>
          <a:custGeom>
            <a:avLst/>
            <a:gdLst>
              <a:gd name="connsiteX0" fmla="*/ 2858167 w 6867525"/>
              <a:gd name="connsiteY0" fmla="*/ 0 h 6858000"/>
              <a:gd name="connsiteX1" fmla="*/ 4007771 w 6867525"/>
              <a:gd name="connsiteY1" fmla="*/ 0 h 6858000"/>
              <a:gd name="connsiteX2" fmla="*/ 4278393 w 6867525"/>
              <a:gd name="connsiteY2" fmla="*/ 55325 h 6858000"/>
              <a:gd name="connsiteX3" fmla="*/ 6867525 w 6867525"/>
              <a:gd name="connsiteY3" fmla="*/ 2867025 h 6858000"/>
              <a:gd name="connsiteX4" fmla="*/ 6867525 w 6867525"/>
              <a:gd name="connsiteY4" fmla="*/ 3064869 h 6858000"/>
              <a:gd name="connsiteX5" fmla="*/ 6867525 w 6867525"/>
              <a:gd name="connsiteY5" fmla="*/ 3238016 h 6858000"/>
              <a:gd name="connsiteX6" fmla="*/ 6867525 w 6867525"/>
              <a:gd name="connsiteY6" fmla="*/ 3388114 h 6858000"/>
              <a:gd name="connsiteX7" fmla="*/ 6867525 w 6867525"/>
              <a:gd name="connsiteY7" fmla="*/ 3516809 h 6858000"/>
              <a:gd name="connsiteX8" fmla="*/ 6867525 w 6867525"/>
              <a:gd name="connsiteY8" fmla="*/ 3625746 h 6858000"/>
              <a:gd name="connsiteX9" fmla="*/ 6867525 w 6867525"/>
              <a:gd name="connsiteY9" fmla="*/ 3716573 h 6858000"/>
              <a:gd name="connsiteX10" fmla="*/ 6867525 w 6867525"/>
              <a:gd name="connsiteY10" fmla="*/ 3790936 h 6858000"/>
              <a:gd name="connsiteX11" fmla="*/ 6867525 w 6867525"/>
              <a:gd name="connsiteY11" fmla="*/ 3850481 h 6858000"/>
              <a:gd name="connsiteX12" fmla="*/ 6867525 w 6867525"/>
              <a:gd name="connsiteY12" fmla="*/ 3896855 h 6858000"/>
              <a:gd name="connsiteX13" fmla="*/ 6867525 w 6867525"/>
              <a:gd name="connsiteY13" fmla="*/ 3931704 h 6858000"/>
              <a:gd name="connsiteX14" fmla="*/ 6867525 w 6867525"/>
              <a:gd name="connsiteY14" fmla="*/ 3956675 h 6858000"/>
              <a:gd name="connsiteX15" fmla="*/ 6867525 w 6867525"/>
              <a:gd name="connsiteY15" fmla="*/ 3973413 h 6858000"/>
              <a:gd name="connsiteX16" fmla="*/ 6867525 w 6867525"/>
              <a:gd name="connsiteY16" fmla="*/ 3988780 h 6858000"/>
              <a:gd name="connsiteX17" fmla="*/ 6867525 w 6867525"/>
              <a:gd name="connsiteY17" fmla="*/ 3990975 h 6858000"/>
              <a:gd name="connsiteX18" fmla="*/ 4007770 w 6867525"/>
              <a:gd name="connsiteY18" fmla="*/ 6858000 h 6858000"/>
              <a:gd name="connsiteX19" fmla="*/ 3805411 w 6867525"/>
              <a:gd name="connsiteY19" fmla="*/ 6858000 h 6858000"/>
              <a:gd name="connsiteX20" fmla="*/ 3628312 w 6867525"/>
              <a:gd name="connsiteY20" fmla="*/ 6858000 h 6858000"/>
              <a:gd name="connsiteX21" fmla="*/ 3474788 w 6867525"/>
              <a:gd name="connsiteY21" fmla="*/ 6858000 h 6858000"/>
              <a:gd name="connsiteX22" fmla="*/ 3343156 w 6867525"/>
              <a:gd name="connsiteY22" fmla="*/ 6858000 h 6858000"/>
              <a:gd name="connsiteX23" fmla="*/ 3231733 w 6867525"/>
              <a:gd name="connsiteY23" fmla="*/ 6858000 h 6858000"/>
              <a:gd name="connsiteX24" fmla="*/ 3138833 w 6867525"/>
              <a:gd name="connsiteY24" fmla="*/ 6858000 h 6858000"/>
              <a:gd name="connsiteX25" fmla="*/ 3062773 w 6867525"/>
              <a:gd name="connsiteY25" fmla="*/ 6858000 h 6858000"/>
              <a:gd name="connsiteX26" fmla="*/ 3001869 w 6867525"/>
              <a:gd name="connsiteY26" fmla="*/ 6858000 h 6858000"/>
              <a:gd name="connsiteX27" fmla="*/ 2954436 w 6867525"/>
              <a:gd name="connsiteY27" fmla="*/ 6858000 h 6858000"/>
              <a:gd name="connsiteX28" fmla="*/ 2918792 w 6867525"/>
              <a:gd name="connsiteY28" fmla="*/ 6858000 h 6858000"/>
              <a:gd name="connsiteX29" fmla="*/ 2893251 w 6867525"/>
              <a:gd name="connsiteY29" fmla="*/ 6858000 h 6858000"/>
              <a:gd name="connsiteX30" fmla="*/ 2876131 w 6867525"/>
              <a:gd name="connsiteY30" fmla="*/ 6858000 h 6858000"/>
              <a:gd name="connsiteX31" fmla="*/ 2860414 w 6867525"/>
              <a:gd name="connsiteY31" fmla="*/ 6858000 h 6858000"/>
              <a:gd name="connsiteX32" fmla="*/ 2858168 w 6867525"/>
              <a:gd name="connsiteY32" fmla="*/ 6858000 h 6858000"/>
              <a:gd name="connsiteX33" fmla="*/ 53545 w 6867525"/>
              <a:gd name="connsiteY33" fmla="*/ 4262287 h 6858000"/>
              <a:gd name="connsiteX34" fmla="*/ 0 w 6867525"/>
              <a:gd name="connsiteY34" fmla="*/ 3998785 h 6858000"/>
              <a:gd name="connsiteX35" fmla="*/ 0 w 6867525"/>
              <a:gd name="connsiteY35" fmla="*/ 2859216 h 6858000"/>
              <a:gd name="connsiteX36" fmla="*/ 53545 w 6867525"/>
              <a:gd name="connsiteY36" fmla="*/ 2595714 h 6858000"/>
              <a:gd name="connsiteX37" fmla="*/ 2586762 w 6867525"/>
              <a:gd name="connsiteY37" fmla="*/ 55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67525" h="6858000">
                <a:moveTo>
                  <a:pt x="2858167" y="0"/>
                </a:moveTo>
                <a:lnTo>
                  <a:pt x="4007771" y="0"/>
                </a:lnTo>
                <a:lnTo>
                  <a:pt x="4278393" y="55325"/>
                </a:lnTo>
                <a:cubicBezTo>
                  <a:pt x="5612189" y="384572"/>
                  <a:pt x="6644849" y="1491853"/>
                  <a:pt x="6867525" y="2867025"/>
                </a:cubicBezTo>
                <a:lnTo>
                  <a:pt x="6867525" y="3064869"/>
                </a:lnTo>
                <a:lnTo>
                  <a:pt x="6867525" y="3238016"/>
                </a:lnTo>
                <a:lnTo>
                  <a:pt x="6867525" y="3388114"/>
                </a:lnTo>
                <a:lnTo>
                  <a:pt x="6867525" y="3516809"/>
                </a:lnTo>
                <a:lnTo>
                  <a:pt x="6867525" y="3625746"/>
                </a:lnTo>
                <a:lnTo>
                  <a:pt x="6867525" y="3716573"/>
                </a:lnTo>
                <a:lnTo>
                  <a:pt x="6867525" y="3790936"/>
                </a:lnTo>
                <a:lnTo>
                  <a:pt x="6867525" y="3850481"/>
                </a:lnTo>
                <a:lnTo>
                  <a:pt x="6867525" y="3896855"/>
                </a:lnTo>
                <a:lnTo>
                  <a:pt x="6867525" y="3931704"/>
                </a:lnTo>
                <a:lnTo>
                  <a:pt x="6867525" y="3956675"/>
                </a:lnTo>
                <a:lnTo>
                  <a:pt x="6867525" y="3973413"/>
                </a:lnTo>
                <a:lnTo>
                  <a:pt x="6867525" y="3988780"/>
                </a:lnTo>
                <a:lnTo>
                  <a:pt x="6867525" y="3990975"/>
                </a:lnTo>
                <a:cubicBezTo>
                  <a:pt x="6630004" y="5457825"/>
                  <a:pt x="5470901" y="6619875"/>
                  <a:pt x="4007770" y="6858000"/>
                </a:cubicBezTo>
                <a:lnTo>
                  <a:pt x="3805411" y="6858000"/>
                </a:lnTo>
                <a:lnTo>
                  <a:pt x="3628312" y="6858000"/>
                </a:lnTo>
                <a:lnTo>
                  <a:pt x="3474788" y="6858000"/>
                </a:lnTo>
                <a:lnTo>
                  <a:pt x="3343156" y="6858000"/>
                </a:lnTo>
                <a:lnTo>
                  <a:pt x="3231733" y="6858000"/>
                </a:lnTo>
                <a:lnTo>
                  <a:pt x="3138833" y="6858000"/>
                </a:lnTo>
                <a:lnTo>
                  <a:pt x="3062773" y="6858000"/>
                </a:lnTo>
                <a:lnTo>
                  <a:pt x="3001869" y="6858000"/>
                </a:lnTo>
                <a:lnTo>
                  <a:pt x="2954436" y="6858000"/>
                </a:lnTo>
                <a:lnTo>
                  <a:pt x="2918792" y="6858000"/>
                </a:lnTo>
                <a:lnTo>
                  <a:pt x="2893251" y="6858000"/>
                </a:lnTo>
                <a:lnTo>
                  <a:pt x="2876131" y="6858000"/>
                </a:lnTo>
                <a:lnTo>
                  <a:pt x="2860414" y="6858000"/>
                </a:lnTo>
                <a:lnTo>
                  <a:pt x="2858168" y="6858000"/>
                </a:lnTo>
                <a:cubicBezTo>
                  <a:pt x="1482030" y="6634758"/>
                  <a:pt x="381453" y="5599472"/>
                  <a:pt x="53545" y="4262287"/>
                </a:cubicBezTo>
                <a:lnTo>
                  <a:pt x="0" y="3998785"/>
                </a:lnTo>
                <a:lnTo>
                  <a:pt x="0" y="2859216"/>
                </a:lnTo>
                <a:lnTo>
                  <a:pt x="53545" y="2595714"/>
                </a:lnTo>
                <a:cubicBezTo>
                  <a:pt x="359593" y="1347674"/>
                  <a:pt x="1338720" y="362622"/>
                  <a:pt x="2586762" y="55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385831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8583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A5B050D-B3EA-4A7C-97AF-C11E6517B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35769" y="0"/>
            <a:ext cx="2856231" cy="28562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9B724B6-5A04-4B18-8C6B-476947BB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5769" y="4001769"/>
            <a:ext cx="2856231" cy="285623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168B5C8-C6DF-4784-9A04-D9F14B1C4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1B399C-2790-4C36-B0F3-9D31F9CCC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A14A99-40AB-4AC3-BDBB-ABB56264A3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335769" y="0"/>
            <a:ext cx="2856231" cy="285623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A94868C-9945-4050-B95C-E8C5069699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335769" y="4001769"/>
            <a:ext cx="2856231" cy="285623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47C1345-205F-4E35-A6C7-EDBBCB57B4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B2BDCC5-53B2-4633-B807-AA82E1AF67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4" y="790575"/>
            <a:ext cx="4311940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1194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5303838" y="0"/>
            <a:ext cx="68881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92539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5F3D1D-ADBA-44F1-85C1-4B84A035247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" y="0"/>
            <a:ext cx="60541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6A70DC1-A773-4F05-AACB-B08D12F5951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37835" y="0"/>
            <a:ext cx="60541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5616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4"/>
            <a:ext cx="11116423" cy="87088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3" y="2360706"/>
            <a:ext cx="11116423" cy="359185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92434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4" y="790575"/>
            <a:ext cx="4311940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1194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5303838" y="0"/>
            <a:ext cx="68881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96641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Diagra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3E84AE-C587-4C08-BF28-65B00D0E046B}"/>
              </a:ext>
            </a:extLst>
          </p:cNvPr>
          <p:cNvSpPr/>
          <p:nvPr/>
        </p:nvSpPr>
        <p:spPr>
          <a:xfrm>
            <a:off x="0" y="1"/>
            <a:ext cx="52959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52424" y="2762250"/>
            <a:ext cx="3491707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Narbutas</a:t>
            </a:r>
            <a:r>
              <a:rPr lang="en-US" dirty="0"/>
              <a:t> has been increasingly growing since 2009</a:t>
            </a:r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Growth trajectory</a:t>
            </a:r>
            <a:endParaRPr lang="lt-LT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25" hasCustomPrompt="1"/>
          </p:nvPr>
        </p:nvSpPr>
        <p:spPr>
          <a:xfrm>
            <a:off x="5731510" y="462179"/>
            <a:ext cx="6013767" cy="58860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6C3A0E-27A3-4372-BB25-8F0634612C70}"/>
              </a:ext>
            </a:extLst>
          </p:cNvPr>
          <p:cNvSpPr/>
          <p:nvPr userDrawn="1"/>
        </p:nvSpPr>
        <p:spPr>
          <a:xfrm>
            <a:off x="0" y="1"/>
            <a:ext cx="52959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578AC8-F97E-4A52-AF41-525058E7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824" y="942975"/>
            <a:ext cx="4311940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27E77EC-C691-491A-BF83-8FE61A0F16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4824" y="2914650"/>
            <a:ext cx="431194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7FFB8C9-5EAF-4597-820F-6BFB923CCF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824" y="5250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66644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as + nuotrauka (fokusas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5305426" y="0"/>
            <a:ext cx="6886574" cy="6858000"/>
          </a:xfrm>
          <a:custGeom>
            <a:avLst/>
            <a:gdLst>
              <a:gd name="connsiteX0" fmla="*/ 2858167 w 6867525"/>
              <a:gd name="connsiteY0" fmla="*/ 0 h 6858000"/>
              <a:gd name="connsiteX1" fmla="*/ 4007771 w 6867525"/>
              <a:gd name="connsiteY1" fmla="*/ 0 h 6858000"/>
              <a:gd name="connsiteX2" fmla="*/ 4278393 w 6867525"/>
              <a:gd name="connsiteY2" fmla="*/ 55325 h 6858000"/>
              <a:gd name="connsiteX3" fmla="*/ 6867525 w 6867525"/>
              <a:gd name="connsiteY3" fmla="*/ 2867025 h 6858000"/>
              <a:gd name="connsiteX4" fmla="*/ 6867525 w 6867525"/>
              <a:gd name="connsiteY4" fmla="*/ 3064869 h 6858000"/>
              <a:gd name="connsiteX5" fmla="*/ 6867525 w 6867525"/>
              <a:gd name="connsiteY5" fmla="*/ 3238016 h 6858000"/>
              <a:gd name="connsiteX6" fmla="*/ 6867525 w 6867525"/>
              <a:gd name="connsiteY6" fmla="*/ 3388114 h 6858000"/>
              <a:gd name="connsiteX7" fmla="*/ 6867525 w 6867525"/>
              <a:gd name="connsiteY7" fmla="*/ 3516809 h 6858000"/>
              <a:gd name="connsiteX8" fmla="*/ 6867525 w 6867525"/>
              <a:gd name="connsiteY8" fmla="*/ 3625746 h 6858000"/>
              <a:gd name="connsiteX9" fmla="*/ 6867525 w 6867525"/>
              <a:gd name="connsiteY9" fmla="*/ 3716573 h 6858000"/>
              <a:gd name="connsiteX10" fmla="*/ 6867525 w 6867525"/>
              <a:gd name="connsiteY10" fmla="*/ 3790936 h 6858000"/>
              <a:gd name="connsiteX11" fmla="*/ 6867525 w 6867525"/>
              <a:gd name="connsiteY11" fmla="*/ 3850481 h 6858000"/>
              <a:gd name="connsiteX12" fmla="*/ 6867525 w 6867525"/>
              <a:gd name="connsiteY12" fmla="*/ 3896855 h 6858000"/>
              <a:gd name="connsiteX13" fmla="*/ 6867525 w 6867525"/>
              <a:gd name="connsiteY13" fmla="*/ 3931704 h 6858000"/>
              <a:gd name="connsiteX14" fmla="*/ 6867525 w 6867525"/>
              <a:gd name="connsiteY14" fmla="*/ 3956675 h 6858000"/>
              <a:gd name="connsiteX15" fmla="*/ 6867525 w 6867525"/>
              <a:gd name="connsiteY15" fmla="*/ 3973413 h 6858000"/>
              <a:gd name="connsiteX16" fmla="*/ 6867525 w 6867525"/>
              <a:gd name="connsiteY16" fmla="*/ 3988780 h 6858000"/>
              <a:gd name="connsiteX17" fmla="*/ 6867525 w 6867525"/>
              <a:gd name="connsiteY17" fmla="*/ 3990975 h 6858000"/>
              <a:gd name="connsiteX18" fmla="*/ 4007770 w 6867525"/>
              <a:gd name="connsiteY18" fmla="*/ 6858000 h 6858000"/>
              <a:gd name="connsiteX19" fmla="*/ 3805411 w 6867525"/>
              <a:gd name="connsiteY19" fmla="*/ 6858000 h 6858000"/>
              <a:gd name="connsiteX20" fmla="*/ 3628312 w 6867525"/>
              <a:gd name="connsiteY20" fmla="*/ 6858000 h 6858000"/>
              <a:gd name="connsiteX21" fmla="*/ 3474788 w 6867525"/>
              <a:gd name="connsiteY21" fmla="*/ 6858000 h 6858000"/>
              <a:gd name="connsiteX22" fmla="*/ 3343156 w 6867525"/>
              <a:gd name="connsiteY22" fmla="*/ 6858000 h 6858000"/>
              <a:gd name="connsiteX23" fmla="*/ 3231733 w 6867525"/>
              <a:gd name="connsiteY23" fmla="*/ 6858000 h 6858000"/>
              <a:gd name="connsiteX24" fmla="*/ 3138833 w 6867525"/>
              <a:gd name="connsiteY24" fmla="*/ 6858000 h 6858000"/>
              <a:gd name="connsiteX25" fmla="*/ 3062773 w 6867525"/>
              <a:gd name="connsiteY25" fmla="*/ 6858000 h 6858000"/>
              <a:gd name="connsiteX26" fmla="*/ 3001869 w 6867525"/>
              <a:gd name="connsiteY26" fmla="*/ 6858000 h 6858000"/>
              <a:gd name="connsiteX27" fmla="*/ 2954436 w 6867525"/>
              <a:gd name="connsiteY27" fmla="*/ 6858000 h 6858000"/>
              <a:gd name="connsiteX28" fmla="*/ 2918792 w 6867525"/>
              <a:gd name="connsiteY28" fmla="*/ 6858000 h 6858000"/>
              <a:gd name="connsiteX29" fmla="*/ 2893251 w 6867525"/>
              <a:gd name="connsiteY29" fmla="*/ 6858000 h 6858000"/>
              <a:gd name="connsiteX30" fmla="*/ 2876131 w 6867525"/>
              <a:gd name="connsiteY30" fmla="*/ 6858000 h 6858000"/>
              <a:gd name="connsiteX31" fmla="*/ 2860414 w 6867525"/>
              <a:gd name="connsiteY31" fmla="*/ 6858000 h 6858000"/>
              <a:gd name="connsiteX32" fmla="*/ 2858168 w 6867525"/>
              <a:gd name="connsiteY32" fmla="*/ 6858000 h 6858000"/>
              <a:gd name="connsiteX33" fmla="*/ 53545 w 6867525"/>
              <a:gd name="connsiteY33" fmla="*/ 4262287 h 6858000"/>
              <a:gd name="connsiteX34" fmla="*/ 0 w 6867525"/>
              <a:gd name="connsiteY34" fmla="*/ 3998785 h 6858000"/>
              <a:gd name="connsiteX35" fmla="*/ 0 w 6867525"/>
              <a:gd name="connsiteY35" fmla="*/ 2859216 h 6858000"/>
              <a:gd name="connsiteX36" fmla="*/ 53545 w 6867525"/>
              <a:gd name="connsiteY36" fmla="*/ 2595714 h 6858000"/>
              <a:gd name="connsiteX37" fmla="*/ 2586762 w 6867525"/>
              <a:gd name="connsiteY37" fmla="*/ 55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67525" h="6858000">
                <a:moveTo>
                  <a:pt x="2858167" y="0"/>
                </a:moveTo>
                <a:lnTo>
                  <a:pt x="4007771" y="0"/>
                </a:lnTo>
                <a:lnTo>
                  <a:pt x="4278393" y="55325"/>
                </a:lnTo>
                <a:cubicBezTo>
                  <a:pt x="5612189" y="384572"/>
                  <a:pt x="6644849" y="1491853"/>
                  <a:pt x="6867525" y="2867025"/>
                </a:cubicBezTo>
                <a:lnTo>
                  <a:pt x="6867525" y="3064869"/>
                </a:lnTo>
                <a:lnTo>
                  <a:pt x="6867525" y="3238016"/>
                </a:lnTo>
                <a:lnTo>
                  <a:pt x="6867525" y="3388114"/>
                </a:lnTo>
                <a:lnTo>
                  <a:pt x="6867525" y="3516809"/>
                </a:lnTo>
                <a:lnTo>
                  <a:pt x="6867525" y="3625746"/>
                </a:lnTo>
                <a:lnTo>
                  <a:pt x="6867525" y="3716573"/>
                </a:lnTo>
                <a:lnTo>
                  <a:pt x="6867525" y="3790936"/>
                </a:lnTo>
                <a:lnTo>
                  <a:pt x="6867525" y="3850481"/>
                </a:lnTo>
                <a:lnTo>
                  <a:pt x="6867525" y="3896855"/>
                </a:lnTo>
                <a:lnTo>
                  <a:pt x="6867525" y="3931704"/>
                </a:lnTo>
                <a:lnTo>
                  <a:pt x="6867525" y="3956675"/>
                </a:lnTo>
                <a:lnTo>
                  <a:pt x="6867525" y="3973413"/>
                </a:lnTo>
                <a:lnTo>
                  <a:pt x="6867525" y="3988780"/>
                </a:lnTo>
                <a:lnTo>
                  <a:pt x="6867525" y="3990975"/>
                </a:lnTo>
                <a:cubicBezTo>
                  <a:pt x="6630004" y="5457825"/>
                  <a:pt x="5470901" y="6619875"/>
                  <a:pt x="4007770" y="6858000"/>
                </a:cubicBezTo>
                <a:lnTo>
                  <a:pt x="3805411" y="6858000"/>
                </a:lnTo>
                <a:lnTo>
                  <a:pt x="3628312" y="6858000"/>
                </a:lnTo>
                <a:lnTo>
                  <a:pt x="3474788" y="6858000"/>
                </a:lnTo>
                <a:lnTo>
                  <a:pt x="3343156" y="6858000"/>
                </a:lnTo>
                <a:lnTo>
                  <a:pt x="3231733" y="6858000"/>
                </a:lnTo>
                <a:lnTo>
                  <a:pt x="3138833" y="6858000"/>
                </a:lnTo>
                <a:lnTo>
                  <a:pt x="3062773" y="6858000"/>
                </a:lnTo>
                <a:lnTo>
                  <a:pt x="3001869" y="6858000"/>
                </a:lnTo>
                <a:lnTo>
                  <a:pt x="2954436" y="6858000"/>
                </a:lnTo>
                <a:lnTo>
                  <a:pt x="2918792" y="6858000"/>
                </a:lnTo>
                <a:lnTo>
                  <a:pt x="2893251" y="6858000"/>
                </a:lnTo>
                <a:lnTo>
                  <a:pt x="2876131" y="6858000"/>
                </a:lnTo>
                <a:lnTo>
                  <a:pt x="2860414" y="6858000"/>
                </a:lnTo>
                <a:lnTo>
                  <a:pt x="2858168" y="6858000"/>
                </a:lnTo>
                <a:cubicBezTo>
                  <a:pt x="1482030" y="6634758"/>
                  <a:pt x="381453" y="5599472"/>
                  <a:pt x="53545" y="4262287"/>
                </a:cubicBezTo>
                <a:lnTo>
                  <a:pt x="0" y="3998785"/>
                </a:lnTo>
                <a:lnTo>
                  <a:pt x="0" y="2859216"/>
                </a:lnTo>
                <a:lnTo>
                  <a:pt x="53545" y="2595714"/>
                </a:lnTo>
                <a:cubicBezTo>
                  <a:pt x="359593" y="1347674"/>
                  <a:pt x="1338720" y="362622"/>
                  <a:pt x="2586762" y="55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7660" y="790575"/>
            <a:ext cx="4533613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7660" y="2438246"/>
            <a:ext cx="4526471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01" y="5076693"/>
            <a:ext cx="1539739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47660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7660" y="3687388"/>
            <a:ext cx="4533611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7660" y="2819227"/>
            <a:ext cx="4533613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7660" y="4084005"/>
            <a:ext cx="4533612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354801" y="5457221"/>
            <a:ext cx="1539739" cy="233446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2769400" y="5098685"/>
            <a:ext cx="2104730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2769400" y="5461091"/>
            <a:ext cx="2104729" cy="27987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75ED123-9680-4FD8-BF06-7B15E6373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35769" y="-1"/>
            <a:ext cx="2856231" cy="285623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644C5DB-3F0D-407C-A8BD-C77A4CF50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42757" y="4001768"/>
            <a:ext cx="2856231" cy="285623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712A997-EC9F-4122-9123-A4C22C36E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E6B7FC0-078D-4A1B-8872-33A35AB1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068E9E-71E1-4AF9-B652-2CB739E6A3B9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20561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BEACA7-9550-47A8-8DC4-351990D9B69D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60566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0C109F61-D399-4416-BF4A-387F8EBF8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335769" y="-1"/>
            <a:ext cx="2856231" cy="28562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FE14FB2-6194-4C9E-A811-0B7C713D0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342757" y="4001768"/>
            <a:ext cx="2856231" cy="285623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463EA82-E94D-4FBE-AF25-B136B3A006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759A5E8-B9D8-462E-AA68-D68AB5876A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95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nuotrau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3" y="2422135"/>
            <a:ext cx="2390776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7661" y="3687388"/>
            <a:ext cx="2390776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7661" y="2819227"/>
            <a:ext cx="4043364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7661" y="4084005"/>
            <a:ext cx="4043364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5303838" y="0"/>
            <a:ext cx="68881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8DED5A6-8551-4CAD-B6DA-A0211C27CB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4801" y="5076693"/>
            <a:ext cx="1539739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B1162CB-AA3C-4C86-A4C5-0E4A0D29E1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4801" y="5457221"/>
            <a:ext cx="1539739" cy="233446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6FFF7EE-DF2A-43AA-B98A-5E9EECA0AF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69400" y="5098685"/>
            <a:ext cx="2104730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796B23C-EE92-498E-AA05-A59605AEF5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69400" y="5461091"/>
            <a:ext cx="2104729" cy="27987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7A1441-0E3D-4F8B-B2B2-ADB5E843C878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20561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B1B4CC-C2F5-4ADB-8755-2F669A610C9B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60566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96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fokusas) + 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29548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820022" y="2755510"/>
            <a:ext cx="3495677" cy="21308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6" hasCustomPrompt="1"/>
          </p:nvPr>
        </p:nvSpPr>
        <p:spPr>
          <a:xfrm>
            <a:off x="-114300" y="-1"/>
            <a:ext cx="6994525" cy="6858000"/>
          </a:xfrm>
          <a:custGeom>
            <a:avLst/>
            <a:gdLst>
              <a:gd name="connsiteX0" fmla="*/ 0 w 6867525"/>
              <a:gd name="connsiteY0" fmla="*/ 0 h 6858000"/>
              <a:gd name="connsiteX1" fmla="*/ 2858167 w 6867525"/>
              <a:gd name="connsiteY1" fmla="*/ 0 h 6858000"/>
              <a:gd name="connsiteX2" fmla="*/ 3433763 w 6867525"/>
              <a:gd name="connsiteY2" fmla="*/ 0 h 6858000"/>
              <a:gd name="connsiteX3" fmla="*/ 4007771 w 6867525"/>
              <a:gd name="connsiteY3" fmla="*/ 0 h 6858000"/>
              <a:gd name="connsiteX4" fmla="*/ 4278393 w 6867525"/>
              <a:gd name="connsiteY4" fmla="*/ 55325 h 6858000"/>
              <a:gd name="connsiteX5" fmla="*/ 6867525 w 6867525"/>
              <a:gd name="connsiteY5" fmla="*/ 2867025 h 6858000"/>
              <a:gd name="connsiteX6" fmla="*/ 6867525 w 6867525"/>
              <a:gd name="connsiteY6" fmla="*/ 3064869 h 6858000"/>
              <a:gd name="connsiteX7" fmla="*/ 6867525 w 6867525"/>
              <a:gd name="connsiteY7" fmla="*/ 3238016 h 6858000"/>
              <a:gd name="connsiteX8" fmla="*/ 6867525 w 6867525"/>
              <a:gd name="connsiteY8" fmla="*/ 3388114 h 6858000"/>
              <a:gd name="connsiteX9" fmla="*/ 6867525 w 6867525"/>
              <a:gd name="connsiteY9" fmla="*/ 3420687 h 6858000"/>
              <a:gd name="connsiteX10" fmla="*/ 6867525 w 6867525"/>
              <a:gd name="connsiteY10" fmla="*/ 3516809 h 6858000"/>
              <a:gd name="connsiteX11" fmla="*/ 6867525 w 6867525"/>
              <a:gd name="connsiteY11" fmla="*/ 3625746 h 6858000"/>
              <a:gd name="connsiteX12" fmla="*/ 6867525 w 6867525"/>
              <a:gd name="connsiteY12" fmla="*/ 3716573 h 6858000"/>
              <a:gd name="connsiteX13" fmla="*/ 6867525 w 6867525"/>
              <a:gd name="connsiteY13" fmla="*/ 3790936 h 6858000"/>
              <a:gd name="connsiteX14" fmla="*/ 6867525 w 6867525"/>
              <a:gd name="connsiteY14" fmla="*/ 3850481 h 6858000"/>
              <a:gd name="connsiteX15" fmla="*/ 6867525 w 6867525"/>
              <a:gd name="connsiteY15" fmla="*/ 3896855 h 6858000"/>
              <a:gd name="connsiteX16" fmla="*/ 6867525 w 6867525"/>
              <a:gd name="connsiteY16" fmla="*/ 3931704 h 6858000"/>
              <a:gd name="connsiteX17" fmla="*/ 6867525 w 6867525"/>
              <a:gd name="connsiteY17" fmla="*/ 3956675 h 6858000"/>
              <a:gd name="connsiteX18" fmla="*/ 6867525 w 6867525"/>
              <a:gd name="connsiteY18" fmla="*/ 3973413 h 6858000"/>
              <a:gd name="connsiteX19" fmla="*/ 6867525 w 6867525"/>
              <a:gd name="connsiteY19" fmla="*/ 3988780 h 6858000"/>
              <a:gd name="connsiteX20" fmla="*/ 6867525 w 6867525"/>
              <a:gd name="connsiteY20" fmla="*/ 3990975 h 6858000"/>
              <a:gd name="connsiteX21" fmla="*/ 6867525 w 6867525"/>
              <a:gd name="connsiteY21" fmla="*/ 6858000 h 6858000"/>
              <a:gd name="connsiteX22" fmla="*/ 4007770 w 6867525"/>
              <a:gd name="connsiteY22" fmla="*/ 6858000 h 6858000"/>
              <a:gd name="connsiteX23" fmla="*/ 3805411 w 6867525"/>
              <a:gd name="connsiteY23" fmla="*/ 6858000 h 6858000"/>
              <a:gd name="connsiteX24" fmla="*/ 3628312 w 6867525"/>
              <a:gd name="connsiteY24" fmla="*/ 6858000 h 6858000"/>
              <a:gd name="connsiteX25" fmla="*/ 3474788 w 6867525"/>
              <a:gd name="connsiteY25" fmla="*/ 6858000 h 6858000"/>
              <a:gd name="connsiteX26" fmla="*/ 3433763 w 6867525"/>
              <a:gd name="connsiteY26" fmla="*/ 6858000 h 6858000"/>
              <a:gd name="connsiteX27" fmla="*/ 3343156 w 6867525"/>
              <a:gd name="connsiteY27" fmla="*/ 6858000 h 6858000"/>
              <a:gd name="connsiteX28" fmla="*/ 3231733 w 6867525"/>
              <a:gd name="connsiteY28" fmla="*/ 6858000 h 6858000"/>
              <a:gd name="connsiteX29" fmla="*/ 3138833 w 6867525"/>
              <a:gd name="connsiteY29" fmla="*/ 6858000 h 6858000"/>
              <a:gd name="connsiteX30" fmla="*/ 3062773 w 6867525"/>
              <a:gd name="connsiteY30" fmla="*/ 6858000 h 6858000"/>
              <a:gd name="connsiteX31" fmla="*/ 3001869 w 6867525"/>
              <a:gd name="connsiteY31" fmla="*/ 6858000 h 6858000"/>
              <a:gd name="connsiteX32" fmla="*/ 2954436 w 6867525"/>
              <a:gd name="connsiteY32" fmla="*/ 6858000 h 6858000"/>
              <a:gd name="connsiteX33" fmla="*/ 2918792 w 6867525"/>
              <a:gd name="connsiteY33" fmla="*/ 6858000 h 6858000"/>
              <a:gd name="connsiteX34" fmla="*/ 2893251 w 6867525"/>
              <a:gd name="connsiteY34" fmla="*/ 6858000 h 6858000"/>
              <a:gd name="connsiteX35" fmla="*/ 2876131 w 6867525"/>
              <a:gd name="connsiteY35" fmla="*/ 6858000 h 6858000"/>
              <a:gd name="connsiteX36" fmla="*/ 2860414 w 6867525"/>
              <a:gd name="connsiteY36" fmla="*/ 6858000 h 6858000"/>
              <a:gd name="connsiteX37" fmla="*/ 2858168 w 6867525"/>
              <a:gd name="connsiteY37" fmla="*/ 6858000 h 6858000"/>
              <a:gd name="connsiteX38" fmla="*/ 0 w 6867525"/>
              <a:gd name="connsiteY38" fmla="*/ 6858000 h 6858000"/>
              <a:gd name="connsiteX39" fmla="*/ 0 w 6867525"/>
              <a:gd name="connsiteY39" fmla="*/ 3998785 h 6858000"/>
              <a:gd name="connsiteX40" fmla="*/ 0 w 6867525"/>
              <a:gd name="connsiteY40" fmla="*/ 3420687 h 6858000"/>
              <a:gd name="connsiteX41" fmla="*/ 0 w 6867525"/>
              <a:gd name="connsiteY41" fmla="*/ 2859216 h 6858000"/>
              <a:gd name="connsiteX0" fmla="*/ 0 w 6981825"/>
              <a:gd name="connsiteY0" fmla="*/ 0 h 6858000"/>
              <a:gd name="connsiteX1" fmla="*/ 2972467 w 6981825"/>
              <a:gd name="connsiteY1" fmla="*/ 0 h 6858000"/>
              <a:gd name="connsiteX2" fmla="*/ 3548063 w 6981825"/>
              <a:gd name="connsiteY2" fmla="*/ 0 h 6858000"/>
              <a:gd name="connsiteX3" fmla="*/ 4122071 w 6981825"/>
              <a:gd name="connsiteY3" fmla="*/ 0 h 6858000"/>
              <a:gd name="connsiteX4" fmla="*/ 4392693 w 6981825"/>
              <a:gd name="connsiteY4" fmla="*/ 55325 h 6858000"/>
              <a:gd name="connsiteX5" fmla="*/ 6981825 w 6981825"/>
              <a:gd name="connsiteY5" fmla="*/ 2867025 h 6858000"/>
              <a:gd name="connsiteX6" fmla="*/ 6981825 w 6981825"/>
              <a:gd name="connsiteY6" fmla="*/ 3064869 h 6858000"/>
              <a:gd name="connsiteX7" fmla="*/ 6981825 w 6981825"/>
              <a:gd name="connsiteY7" fmla="*/ 3238016 h 6858000"/>
              <a:gd name="connsiteX8" fmla="*/ 6981825 w 6981825"/>
              <a:gd name="connsiteY8" fmla="*/ 3388114 h 6858000"/>
              <a:gd name="connsiteX9" fmla="*/ 6981825 w 6981825"/>
              <a:gd name="connsiteY9" fmla="*/ 3420687 h 6858000"/>
              <a:gd name="connsiteX10" fmla="*/ 6981825 w 6981825"/>
              <a:gd name="connsiteY10" fmla="*/ 3516809 h 6858000"/>
              <a:gd name="connsiteX11" fmla="*/ 6981825 w 6981825"/>
              <a:gd name="connsiteY11" fmla="*/ 3625746 h 6858000"/>
              <a:gd name="connsiteX12" fmla="*/ 6981825 w 6981825"/>
              <a:gd name="connsiteY12" fmla="*/ 3716573 h 6858000"/>
              <a:gd name="connsiteX13" fmla="*/ 6981825 w 6981825"/>
              <a:gd name="connsiteY13" fmla="*/ 3790936 h 6858000"/>
              <a:gd name="connsiteX14" fmla="*/ 6981825 w 6981825"/>
              <a:gd name="connsiteY14" fmla="*/ 3850481 h 6858000"/>
              <a:gd name="connsiteX15" fmla="*/ 6981825 w 6981825"/>
              <a:gd name="connsiteY15" fmla="*/ 3896855 h 6858000"/>
              <a:gd name="connsiteX16" fmla="*/ 6981825 w 6981825"/>
              <a:gd name="connsiteY16" fmla="*/ 3931704 h 6858000"/>
              <a:gd name="connsiteX17" fmla="*/ 6981825 w 6981825"/>
              <a:gd name="connsiteY17" fmla="*/ 3956675 h 6858000"/>
              <a:gd name="connsiteX18" fmla="*/ 6981825 w 6981825"/>
              <a:gd name="connsiteY18" fmla="*/ 3973413 h 6858000"/>
              <a:gd name="connsiteX19" fmla="*/ 6981825 w 6981825"/>
              <a:gd name="connsiteY19" fmla="*/ 3988780 h 6858000"/>
              <a:gd name="connsiteX20" fmla="*/ 6981825 w 6981825"/>
              <a:gd name="connsiteY20" fmla="*/ 3990975 h 6858000"/>
              <a:gd name="connsiteX21" fmla="*/ 6981825 w 6981825"/>
              <a:gd name="connsiteY21" fmla="*/ 6858000 h 6858000"/>
              <a:gd name="connsiteX22" fmla="*/ 4122070 w 6981825"/>
              <a:gd name="connsiteY22" fmla="*/ 6858000 h 6858000"/>
              <a:gd name="connsiteX23" fmla="*/ 3919711 w 6981825"/>
              <a:gd name="connsiteY23" fmla="*/ 6858000 h 6858000"/>
              <a:gd name="connsiteX24" fmla="*/ 3742612 w 6981825"/>
              <a:gd name="connsiteY24" fmla="*/ 6858000 h 6858000"/>
              <a:gd name="connsiteX25" fmla="*/ 3589088 w 6981825"/>
              <a:gd name="connsiteY25" fmla="*/ 6858000 h 6858000"/>
              <a:gd name="connsiteX26" fmla="*/ 3548063 w 6981825"/>
              <a:gd name="connsiteY26" fmla="*/ 6858000 h 6858000"/>
              <a:gd name="connsiteX27" fmla="*/ 3457456 w 6981825"/>
              <a:gd name="connsiteY27" fmla="*/ 6858000 h 6858000"/>
              <a:gd name="connsiteX28" fmla="*/ 3346033 w 6981825"/>
              <a:gd name="connsiteY28" fmla="*/ 6858000 h 6858000"/>
              <a:gd name="connsiteX29" fmla="*/ 3253133 w 6981825"/>
              <a:gd name="connsiteY29" fmla="*/ 6858000 h 6858000"/>
              <a:gd name="connsiteX30" fmla="*/ 3177073 w 6981825"/>
              <a:gd name="connsiteY30" fmla="*/ 6858000 h 6858000"/>
              <a:gd name="connsiteX31" fmla="*/ 3116169 w 6981825"/>
              <a:gd name="connsiteY31" fmla="*/ 6858000 h 6858000"/>
              <a:gd name="connsiteX32" fmla="*/ 3068736 w 6981825"/>
              <a:gd name="connsiteY32" fmla="*/ 6858000 h 6858000"/>
              <a:gd name="connsiteX33" fmla="*/ 3033092 w 6981825"/>
              <a:gd name="connsiteY33" fmla="*/ 6858000 h 6858000"/>
              <a:gd name="connsiteX34" fmla="*/ 3007551 w 6981825"/>
              <a:gd name="connsiteY34" fmla="*/ 6858000 h 6858000"/>
              <a:gd name="connsiteX35" fmla="*/ 2990431 w 6981825"/>
              <a:gd name="connsiteY35" fmla="*/ 6858000 h 6858000"/>
              <a:gd name="connsiteX36" fmla="*/ 2974714 w 6981825"/>
              <a:gd name="connsiteY36" fmla="*/ 6858000 h 6858000"/>
              <a:gd name="connsiteX37" fmla="*/ 2972468 w 6981825"/>
              <a:gd name="connsiteY37" fmla="*/ 6858000 h 6858000"/>
              <a:gd name="connsiteX38" fmla="*/ 114300 w 6981825"/>
              <a:gd name="connsiteY38" fmla="*/ 6858000 h 6858000"/>
              <a:gd name="connsiteX39" fmla="*/ 114300 w 6981825"/>
              <a:gd name="connsiteY39" fmla="*/ 3998785 h 6858000"/>
              <a:gd name="connsiteX40" fmla="*/ 114300 w 6981825"/>
              <a:gd name="connsiteY40" fmla="*/ 3420687 h 6858000"/>
              <a:gd name="connsiteX41" fmla="*/ 114300 w 6981825"/>
              <a:gd name="connsiteY41" fmla="*/ 2859216 h 6858000"/>
              <a:gd name="connsiteX42" fmla="*/ 0 w 6981825"/>
              <a:gd name="connsiteY42" fmla="*/ 0 h 6858000"/>
              <a:gd name="connsiteX0" fmla="*/ 0 w 6981825"/>
              <a:gd name="connsiteY0" fmla="*/ 0 h 6858000"/>
              <a:gd name="connsiteX1" fmla="*/ 2972467 w 6981825"/>
              <a:gd name="connsiteY1" fmla="*/ 0 h 6858000"/>
              <a:gd name="connsiteX2" fmla="*/ 3548063 w 6981825"/>
              <a:gd name="connsiteY2" fmla="*/ 0 h 6858000"/>
              <a:gd name="connsiteX3" fmla="*/ 4122071 w 6981825"/>
              <a:gd name="connsiteY3" fmla="*/ 0 h 6858000"/>
              <a:gd name="connsiteX4" fmla="*/ 4392693 w 6981825"/>
              <a:gd name="connsiteY4" fmla="*/ 55325 h 6858000"/>
              <a:gd name="connsiteX5" fmla="*/ 6981825 w 6981825"/>
              <a:gd name="connsiteY5" fmla="*/ 2867025 h 6858000"/>
              <a:gd name="connsiteX6" fmla="*/ 6981825 w 6981825"/>
              <a:gd name="connsiteY6" fmla="*/ 3064869 h 6858000"/>
              <a:gd name="connsiteX7" fmla="*/ 6981825 w 6981825"/>
              <a:gd name="connsiteY7" fmla="*/ 3238016 h 6858000"/>
              <a:gd name="connsiteX8" fmla="*/ 6981825 w 6981825"/>
              <a:gd name="connsiteY8" fmla="*/ 3388114 h 6858000"/>
              <a:gd name="connsiteX9" fmla="*/ 6981825 w 6981825"/>
              <a:gd name="connsiteY9" fmla="*/ 3420687 h 6858000"/>
              <a:gd name="connsiteX10" fmla="*/ 6981825 w 6981825"/>
              <a:gd name="connsiteY10" fmla="*/ 3516809 h 6858000"/>
              <a:gd name="connsiteX11" fmla="*/ 6981825 w 6981825"/>
              <a:gd name="connsiteY11" fmla="*/ 3625746 h 6858000"/>
              <a:gd name="connsiteX12" fmla="*/ 6981825 w 6981825"/>
              <a:gd name="connsiteY12" fmla="*/ 3716573 h 6858000"/>
              <a:gd name="connsiteX13" fmla="*/ 6981825 w 6981825"/>
              <a:gd name="connsiteY13" fmla="*/ 3790936 h 6858000"/>
              <a:gd name="connsiteX14" fmla="*/ 6981825 w 6981825"/>
              <a:gd name="connsiteY14" fmla="*/ 3850481 h 6858000"/>
              <a:gd name="connsiteX15" fmla="*/ 6981825 w 6981825"/>
              <a:gd name="connsiteY15" fmla="*/ 3896855 h 6858000"/>
              <a:gd name="connsiteX16" fmla="*/ 6981825 w 6981825"/>
              <a:gd name="connsiteY16" fmla="*/ 3931704 h 6858000"/>
              <a:gd name="connsiteX17" fmla="*/ 6981825 w 6981825"/>
              <a:gd name="connsiteY17" fmla="*/ 3956675 h 6858000"/>
              <a:gd name="connsiteX18" fmla="*/ 6981825 w 6981825"/>
              <a:gd name="connsiteY18" fmla="*/ 3973413 h 6858000"/>
              <a:gd name="connsiteX19" fmla="*/ 6981825 w 6981825"/>
              <a:gd name="connsiteY19" fmla="*/ 3988780 h 6858000"/>
              <a:gd name="connsiteX20" fmla="*/ 6981825 w 6981825"/>
              <a:gd name="connsiteY20" fmla="*/ 3990975 h 6858000"/>
              <a:gd name="connsiteX21" fmla="*/ 6981825 w 6981825"/>
              <a:gd name="connsiteY21" fmla="*/ 6858000 h 6858000"/>
              <a:gd name="connsiteX22" fmla="*/ 4122070 w 6981825"/>
              <a:gd name="connsiteY22" fmla="*/ 6858000 h 6858000"/>
              <a:gd name="connsiteX23" fmla="*/ 3919711 w 6981825"/>
              <a:gd name="connsiteY23" fmla="*/ 6858000 h 6858000"/>
              <a:gd name="connsiteX24" fmla="*/ 3742612 w 6981825"/>
              <a:gd name="connsiteY24" fmla="*/ 6858000 h 6858000"/>
              <a:gd name="connsiteX25" fmla="*/ 3589088 w 6981825"/>
              <a:gd name="connsiteY25" fmla="*/ 6858000 h 6858000"/>
              <a:gd name="connsiteX26" fmla="*/ 3548063 w 6981825"/>
              <a:gd name="connsiteY26" fmla="*/ 6858000 h 6858000"/>
              <a:gd name="connsiteX27" fmla="*/ 3457456 w 6981825"/>
              <a:gd name="connsiteY27" fmla="*/ 6858000 h 6858000"/>
              <a:gd name="connsiteX28" fmla="*/ 3346033 w 6981825"/>
              <a:gd name="connsiteY28" fmla="*/ 6858000 h 6858000"/>
              <a:gd name="connsiteX29" fmla="*/ 3253133 w 6981825"/>
              <a:gd name="connsiteY29" fmla="*/ 6858000 h 6858000"/>
              <a:gd name="connsiteX30" fmla="*/ 3177073 w 6981825"/>
              <a:gd name="connsiteY30" fmla="*/ 6858000 h 6858000"/>
              <a:gd name="connsiteX31" fmla="*/ 3116169 w 6981825"/>
              <a:gd name="connsiteY31" fmla="*/ 6858000 h 6858000"/>
              <a:gd name="connsiteX32" fmla="*/ 3068736 w 6981825"/>
              <a:gd name="connsiteY32" fmla="*/ 6858000 h 6858000"/>
              <a:gd name="connsiteX33" fmla="*/ 3033092 w 6981825"/>
              <a:gd name="connsiteY33" fmla="*/ 6858000 h 6858000"/>
              <a:gd name="connsiteX34" fmla="*/ 3007551 w 6981825"/>
              <a:gd name="connsiteY34" fmla="*/ 6858000 h 6858000"/>
              <a:gd name="connsiteX35" fmla="*/ 2990431 w 6981825"/>
              <a:gd name="connsiteY35" fmla="*/ 6858000 h 6858000"/>
              <a:gd name="connsiteX36" fmla="*/ 2974714 w 6981825"/>
              <a:gd name="connsiteY36" fmla="*/ 6858000 h 6858000"/>
              <a:gd name="connsiteX37" fmla="*/ 2972468 w 6981825"/>
              <a:gd name="connsiteY37" fmla="*/ 6858000 h 6858000"/>
              <a:gd name="connsiteX38" fmla="*/ 114300 w 6981825"/>
              <a:gd name="connsiteY38" fmla="*/ 6858000 h 6858000"/>
              <a:gd name="connsiteX39" fmla="*/ 114300 w 6981825"/>
              <a:gd name="connsiteY39" fmla="*/ 3998785 h 6858000"/>
              <a:gd name="connsiteX40" fmla="*/ 114300 w 6981825"/>
              <a:gd name="connsiteY40" fmla="*/ 3420687 h 6858000"/>
              <a:gd name="connsiteX41" fmla="*/ 0 w 6981825"/>
              <a:gd name="connsiteY41" fmla="*/ 2859216 h 6858000"/>
              <a:gd name="connsiteX42" fmla="*/ 0 w 6981825"/>
              <a:gd name="connsiteY42" fmla="*/ 0 h 68580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127000 w 6994525"/>
              <a:gd name="connsiteY38" fmla="*/ 6858000 h 6858000"/>
              <a:gd name="connsiteX39" fmla="*/ 127000 w 6994525"/>
              <a:gd name="connsiteY39" fmla="*/ 39987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127000 w 6994525"/>
              <a:gd name="connsiteY38" fmla="*/ 6858000 h 6858000"/>
              <a:gd name="connsiteX39" fmla="*/ 12700 w 6994525"/>
              <a:gd name="connsiteY39" fmla="*/ 40114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  <a:gd name="connsiteX0" fmla="*/ 12700 w 6994525"/>
              <a:gd name="connsiteY0" fmla="*/ 0 h 6883400"/>
              <a:gd name="connsiteX1" fmla="*/ 2985167 w 6994525"/>
              <a:gd name="connsiteY1" fmla="*/ 0 h 6883400"/>
              <a:gd name="connsiteX2" fmla="*/ 3560763 w 6994525"/>
              <a:gd name="connsiteY2" fmla="*/ 0 h 6883400"/>
              <a:gd name="connsiteX3" fmla="*/ 4134771 w 6994525"/>
              <a:gd name="connsiteY3" fmla="*/ 0 h 6883400"/>
              <a:gd name="connsiteX4" fmla="*/ 4405393 w 6994525"/>
              <a:gd name="connsiteY4" fmla="*/ 55325 h 6883400"/>
              <a:gd name="connsiteX5" fmla="*/ 6994525 w 6994525"/>
              <a:gd name="connsiteY5" fmla="*/ 2867025 h 6883400"/>
              <a:gd name="connsiteX6" fmla="*/ 6994525 w 6994525"/>
              <a:gd name="connsiteY6" fmla="*/ 3064869 h 6883400"/>
              <a:gd name="connsiteX7" fmla="*/ 6994525 w 6994525"/>
              <a:gd name="connsiteY7" fmla="*/ 3238016 h 6883400"/>
              <a:gd name="connsiteX8" fmla="*/ 6994525 w 6994525"/>
              <a:gd name="connsiteY8" fmla="*/ 3388114 h 6883400"/>
              <a:gd name="connsiteX9" fmla="*/ 6994525 w 6994525"/>
              <a:gd name="connsiteY9" fmla="*/ 3420687 h 6883400"/>
              <a:gd name="connsiteX10" fmla="*/ 6994525 w 6994525"/>
              <a:gd name="connsiteY10" fmla="*/ 3516809 h 6883400"/>
              <a:gd name="connsiteX11" fmla="*/ 6994525 w 6994525"/>
              <a:gd name="connsiteY11" fmla="*/ 3625746 h 6883400"/>
              <a:gd name="connsiteX12" fmla="*/ 6994525 w 6994525"/>
              <a:gd name="connsiteY12" fmla="*/ 3716573 h 6883400"/>
              <a:gd name="connsiteX13" fmla="*/ 6994525 w 6994525"/>
              <a:gd name="connsiteY13" fmla="*/ 3790936 h 6883400"/>
              <a:gd name="connsiteX14" fmla="*/ 6994525 w 6994525"/>
              <a:gd name="connsiteY14" fmla="*/ 3850481 h 6883400"/>
              <a:gd name="connsiteX15" fmla="*/ 6994525 w 6994525"/>
              <a:gd name="connsiteY15" fmla="*/ 3896855 h 6883400"/>
              <a:gd name="connsiteX16" fmla="*/ 6994525 w 6994525"/>
              <a:gd name="connsiteY16" fmla="*/ 3931704 h 6883400"/>
              <a:gd name="connsiteX17" fmla="*/ 6994525 w 6994525"/>
              <a:gd name="connsiteY17" fmla="*/ 3956675 h 6883400"/>
              <a:gd name="connsiteX18" fmla="*/ 6994525 w 6994525"/>
              <a:gd name="connsiteY18" fmla="*/ 3973413 h 6883400"/>
              <a:gd name="connsiteX19" fmla="*/ 6994525 w 6994525"/>
              <a:gd name="connsiteY19" fmla="*/ 3988780 h 6883400"/>
              <a:gd name="connsiteX20" fmla="*/ 6994525 w 6994525"/>
              <a:gd name="connsiteY20" fmla="*/ 3990975 h 6883400"/>
              <a:gd name="connsiteX21" fmla="*/ 6994525 w 6994525"/>
              <a:gd name="connsiteY21" fmla="*/ 6858000 h 6883400"/>
              <a:gd name="connsiteX22" fmla="*/ 4134770 w 6994525"/>
              <a:gd name="connsiteY22" fmla="*/ 6858000 h 6883400"/>
              <a:gd name="connsiteX23" fmla="*/ 3932411 w 6994525"/>
              <a:gd name="connsiteY23" fmla="*/ 6858000 h 6883400"/>
              <a:gd name="connsiteX24" fmla="*/ 3755312 w 6994525"/>
              <a:gd name="connsiteY24" fmla="*/ 6858000 h 6883400"/>
              <a:gd name="connsiteX25" fmla="*/ 3601788 w 6994525"/>
              <a:gd name="connsiteY25" fmla="*/ 6858000 h 6883400"/>
              <a:gd name="connsiteX26" fmla="*/ 3560763 w 6994525"/>
              <a:gd name="connsiteY26" fmla="*/ 6858000 h 6883400"/>
              <a:gd name="connsiteX27" fmla="*/ 3470156 w 6994525"/>
              <a:gd name="connsiteY27" fmla="*/ 6858000 h 6883400"/>
              <a:gd name="connsiteX28" fmla="*/ 3358733 w 6994525"/>
              <a:gd name="connsiteY28" fmla="*/ 6858000 h 6883400"/>
              <a:gd name="connsiteX29" fmla="*/ 3265833 w 6994525"/>
              <a:gd name="connsiteY29" fmla="*/ 6858000 h 6883400"/>
              <a:gd name="connsiteX30" fmla="*/ 3189773 w 6994525"/>
              <a:gd name="connsiteY30" fmla="*/ 6858000 h 6883400"/>
              <a:gd name="connsiteX31" fmla="*/ 3128869 w 6994525"/>
              <a:gd name="connsiteY31" fmla="*/ 6858000 h 6883400"/>
              <a:gd name="connsiteX32" fmla="*/ 3081436 w 6994525"/>
              <a:gd name="connsiteY32" fmla="*/ 6858000 h 6883400"/>
              <a:gd name="connsiteX33" fmla="*/ 3045792 w 6994525"/>
              <a:gd name="connsiteY33" fmla="*/ 6858000 h 6883400"/>
              <a:gd name="connsiteX34" fmla="*/ 3020251 w 6994525"/>
              <a:gd name="connsiteY34" fmla="*/ 6858000 h 6883400"/>
              <a:gd name="connsiteX35" fmla="*/ 3003131 w 6994525"/>
              <a:gd name="connsiteY35" fmla="*/ 6858000 h 6883400"/>
              <a:gd name="connsiteX36" fmla="*/ 2987414 w 6994525"/>
              <a:gd name="connsiteY36" fmla="*/ 6858000 h 6883400"/>
              <a:gd name="connsiteX37" fmla="*/ 2985168 w 6994525"/>
              <a:gd name="connsiteY37" fmla="*/ 6858000 h 6883400"/>
              <a:gd name="connsiteX38" fmla="*/ 0 w 6994525"/>
              <a:gd name="connsiteY38" fmla="*/ 6883400 h 6883400"/>
              <a:gd name="connsiteX39" fmla="*/ 12700 w 6994525"/>
              <a:gd name="connsiteY39" fmla="*/ 4011485 h 6883400"/>
              <a:gd name="connsiteX40" fmla="*/ 0 w 6994525"/>
              <a:gd name="connsiteY40" fmla="*/ 3420687 h 6883400"/>
              <a:gd name="connsiteX41" fmla="*/ 12700 w 6994525"/>
              <a:gd name="connsiteY41" fmla="*/ 2859216 h 6883400"/>
              <a:gd name="connsiteX42" fmla="*/ 12700 w 6994525"/>
              <a:gd name="connsiteY42" fmla="*/ 0 h 68834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0 w 6994525"/>
              <a:gd name="connsiteY38" fmla="*/ 6858000 h 6858000"/>
              <a:gd name="connsiteX39" fmla="*/ 12700 w 6994525"/>
              <a:gd name="connsiteY39" fmla="*/ 40114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994525" h="6858000">
                <a:moveTo>
                  <a:pt x="12700" y="0"/>
                </a:moveTo>
                <a:lnTo>
                  <a:pt x="2985167" y="0"/>
                </a:lnTo>
                <a:lnTo>
                  <a:pt x="3560763" y="0"/>
                </a:lnTo>
                <a:lnTo>
                  <a:pt x="4134771" y="0"/>
                </a:lnTo>
                <a:lnTo>
                  <a:pt x="4405393" y="55325"/>
                </a:lnTo>
                <a:cubicBezTo>
                  <a:pt x="5739189" y="384572"/>
                  <a:pt x="6771849" y="1491853"/>
                  <a:pt x="6994525" y="2867025"/>
                </a:cubicBezTo>
                <a:lnTo>
                  <a:pt x="6994525" y="3064869"/>
                </a:lnTo>
                <a:lnTo>
                  <a:pt x="6994525" y="3238016"/>
                </a:lnTo>
                <a:lnTo>
                  <a:pt x="6994525" y="3388114"/>
                </a:lnTo>
                <a:lnTo>
                  <a:pt x="6994525" y="3420687"/>
                </a:lnTo>
                <a:lnTo>
                  <a:pt x="6994525" y="3516809"/>
                </a:lnTo>
                <a:lnTo>
                  <a:pt x="6994525" y="3625746"/>
                </a:lnTo>
                <a:lnTo>
                  <a:pt x="6994525" y="3716573"/>
                </a:lnTo>
                <a:lnTo>
                  <a:pt x="6994525" y="3790936"/>
                </a:lnTo>
                <a:lnTo>
                  <a:pt x="6994525" y="3850481"/>
                </a:lnTo>
                <a:lnTo>
                  <a:pt x="6994525" y="3896855"/>
                </a:lnTo>
                <a:lnTo>
                  <a:pt x="6994525" y="3931704"/>
                </a:lnTo>
                <a:lnTo>
                  <a:pt x="6994525" y="3956675"/>
                </a:lnTo>
                <a:lnTo>
                  <a:pt x="6994525" y="3973413"/>
                </a:lnTo>
                <a:lnTo>
                  <a:pt x="6994525" y="3988780"/>
                </a:lnTo>
                <a:lnTo>
                  <a:pt x="6994525" y="3990975"/>
                </a:lnTo>
                <a:lnTo>
                  <a:pt x="6994525" y="6858000"/>
                </a:lnTo>
                <a:lnTo>
                  <a:pt x="4134770" y="6858000"/>
                </a:lnTo>
                <a:lnTo>
                  <a:pt x="3932411" y="6858000"/>
                </a:lnTo>
                <a:lnTo>
                  <a:pt x="3755312" y="6858000"/>
                </a:lnTo>
                <a:lnTo>
                  <a:pt x="3601788" y="6858000"/>
                </a:lnTo>
                <a:lnTo>
                  <a:pt x="3560763" y="6858000"/>
                </a:lnTo>
                <a:lnTo>
                  <a:pt x="3470156" y="6858000"/>
                </a:lnTo>
                <a:lnTo>
                  <a:pt x="3358733" y="6858000"/>
                </a:lnTo>
                <a:lnTo>
                  <a:pt x="3265833" y="6858000"/>
                </a:lnTo>
                <a:lnTo>
                  <a:pt x="3189773" y="6858000"/>
                </a:lnTo>
                <a:lnTo>
                  <a:pt x="3128869" y="6858000"/>
                </a:lnTo>
                <a:lnTo>
                  <a:pt x="3081436" y="6858000"/>
                </a:lnTo>
                <a:lnTo>
                  <a:pt x="3045792" y="6858000"/>
                </a:lnTo>
                <a:lnTo>
                  <a:pt x="3020251" y="6858000"/>
                </a:lnTo>
                <a:lnTo>
                  <a:pt x="3003131" y="6858000"/>
                </a:lnTo>
                <a:lnTo>
                  <a:pt x="2987414" y="6858000"/>
                </a:lnTo>
                <a:lnTo>
                  <a:pt x="2985168" y="6858000"/>
                </a:lnTo>
                <a:lnTo>
                  <a:pt x="0" y="6858000"/>
                </a:lnTo>
                <a:cubicBezTo>
                  <a:pt x="4233" y="5900695"/>
                  <a:pt x="8467" y="4968790"/>
                  <a:pt x="12700" y="4011485"/>
                </a:cubicBezTo>
                <a:lnTo>
                  <a:pt x="0" y="3420687"/>
                </a:lnTo>
                <a:lnTo>
                  <a:pt x="12700" y="2859216"/>
                </a:lnTo>
                <a:lnTo>
                  <a:pt x="1270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90AFBD-33C9-4EC3-B944-AB492E35D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962399" y="-1"/>
            <a:ext cx="2917825" cy="29178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697E080-29AD-4234-A886-CE0368C315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962399" y="-1"/>
            <a:ext cx="2917825" cy="2917825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BD90152-9BFA-475A-836A-C430C1ED73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0022" y="372661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89070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 + teks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29548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820022" y="2755510"/>
            <a:ext cx="3848101" cy="35436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-114300" y="0"/>
            <a:ext cx="6994525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B493A62-2105-4CB1-B1A7-66FE468E5A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0022" y="372661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28566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 skaidr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740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ma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7648680" cy="60134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3"/>
            <a:ext cx="2654937" cy="226778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403" y="3687276"/>
            <a:ext cx="1498679" cy="30108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4" hasCustomPrompt="1"/>
          </p:nvPr>
        </p:nvSpPr>
        <p:spPr>
          <a:xfrm>
            <a:off x="447675" y="2309373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52422" y="1704112"/>
            <a:ext cx="1498679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3210290" y="1706093"/>
            <a:ext cx="1498679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8947214" y="1704112"/>
            <a:ext cx="1741106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3210290" y="3687276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40"/>
          </p:nvPr>
        </p:nvSpPr>
        <p:spPr>
          <a:xfrm>
            <a:off x="6096713" y="3689697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8953135" y="3697436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1" name="Picture Placeholder 17"/>
          <p:cNvSpPr>
            <a:spLocks noGrp="1"/>
          </p:cNvSpPr>
          <p:nvPr>
            <p:ph type="pic" sz="quarter" idx="42" hasCustomPrompt="1"/>
          </p:nvPr>
        </p:nvSpPr>
        <p:spPr>
          <a:xfrm>
            <a:off x="3302635" y="2308735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43" hasCustomPrompt="1"/>
          </p:nvPr>
        </p:nvSpPr>
        <p:spPr>
          <a:xfrm>
            <a:off x="6177915" y="2308736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4" name="Picture Placeholder 17"/>
          <p:cNvSpPr>
            <a:spLocks noGrp="1"/>
          </p:cNvSpPr>
          <p:nvPr>
            <p:ph type="pic" sz="quarter" idx="44" hasCustomPrompt="1"/>
          </p:nvPr>
        </p:nvSpPr>
        <p:spPr>
          <a:xfrm>
            <a:off x="9039780" y="2308735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352422" y="4157857"/>
            <a:ext cx="2167258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6"/>
          </p:nvPr>
        </p:nvSpPr>
        <p:spPr>
          <a:xfrm>
            <a:off x="3210290" y="4157857"/>
            <a:ext cx="2167258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6096000" y="4168796"/>
            <a:ext cx="2418080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8"/>
          </p:nvPr>
        </p:nvSpPr>
        <p:spPr>
          <a:xfrm>
            <a:off x="8953868" y="4168796"/>
            <a:ext cx="2418080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722631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52422" y="4629723"/>
            <a:ext cx="2756538" cy="15647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3210290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2" name="Text Placeholder 7"/>
          <p:cNvSpPr>
            <a:spLocks noGrp="1"/>
          </p:cNvSpPr>
          <p:nvPr>
            <p:ph type="body" sz="quarter" idx="50"/>
          </p:nvPr>
        </p:nvSpPr>
        <p:spPr>
          <a:xfrm>
            <a:off x="6096000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1"/>
          </p:nvPr>
        </p:nvSpPr>
        <p:spPr>
          <a:xfrm>
            <a:off x="8954132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447675" y="2076336"/>
            <a:ext cx="112629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95F390-9256-42AD-8319-67242B3E3363}"/>
              </a:ext>
            </a:extLst>
          </p:cNvPr>
          <p:cNvCxnSpPr/>
          <p:nvPr userDrawn="1"/>
        </p:nvCxnSpPr>
        <p:spPr>
          <a:xfrm>
            <a:off x="447675" y="2076336"/>
            <a:ext cx="112629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340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549911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351657" cy="67246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4" hasCustomPrompt="1"/>
          </p:nvPr>
        </p:nvSpPr>
        <p:spPr>
          <a:xfrm>
            <a:off x="782638" y="1595438"/>
            <a:ext cx="10901362" cy="4479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51761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sisieki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52424" y="1466850"/>
            <a:ext cx="8258176" cy="1038226"/>
          </a:xfrm>
        </p:spPr>
        <p:txBody>
          <a:bodyPr>
            <a:normAutofit/>
          </a:bodyPr>
          <a:lstStyle>
            <a:lvl1pPr marL="0" indent="0">
              <a:buNone/>
              <a:defRPr sz="8000" spc="-150"/>
            </a:lvl1pPr>
          </a:lstStyle>
          <a:p>
            <a:pPr lvl="0"/>
            <a:r>
              <a:rPr lang="en-US" dirty="0"/>
              <a:t>Let’s get in touch!</a:t>
            </a:r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2424" y="3114675"/>
            <a:ext cx="5743576" cy="7258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r>
              <a:rPr lang="en-US" dirty="0"/>
              <a:t>+370 00 000 000</a:t>
            </a:r>
          </a:p>
          <a:p>
            <a:pPr lvl="0"/>
            <a:r>
              <a:rPr lang="en-US" dirty="0"/>
              <a:t>narbutas@narbutas.lt</a:t>
            </a:r>
            <a:endParaRPr lang="lt-LT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46EC0A-9B43-4471-9F58-7592050D5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7D642B-CB03-47A9-BFE0-281A7AAABEFB}"/>
              </a:ext>
            </a:extLst>
          </p:cNvPr>
          <p:cNvSpPr txBox="1">
            <a:spLocks/>
          </p:cNvSpPr>
          <p:nvPr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9435EE8-D38C-4FFC-98F7-4ED3EEA47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03DAA85-FF1A-4553-A2FA-74F987CAF0E0}"/>
              </a:ext>
            </a:extLst>
          </p:cNvPr>
          <p:cNvSpPr txBox="1">
            <a:spLocks/>
          </p:cNvSpPr>
          <p:nvPr userDrawn="1"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D323F03-81E7-4939-9CAB-D31F2B419B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45" y="445653"/>
            <a:ext cx="2017788" cy="1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88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D0F3D2-2A59-458D-A375-16926E593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345" y="445653"/>
            <a:ext cx="2017788" cy="19184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4" y="1466850"/>
            <a:ext cx="7683212" cy="1038226"/>
          </a:xfrm>
        </p:spPr>
        <p:txBody>
          <a:bodyPr>
            <a:normAutofit/>
          </a:bodyPr>
          <a:lstStyle>
            <a:lvl1pPr marL="0" indent="0">
              <a:buNone/>
              <a:defRPr sz="8000" spc="-150"/>
            </a:lvl1pPr>
          </a:lstStyle>
          <a:p>
            <a:pPr lvl="0"/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52424" y="3114675"/>
            <a:ext cx="7683212" cy="314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FCB494-C99B-4638-8480-C1320B250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019E7B-7883-4A85-AD20-F4C0D6F934A7}"/>
              </a:ext>
            </a:extLst>
          </p:cNvPr>
          <p:cNvSpPr txBox="1">
            <a:spLocks/>
          </p:cNvSpPr>
          <p:nvPr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5C02047-3202-413E-A1E4-77B98765F3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26F994-0B3E-4E36-B21D-E3ABE74E28C7}"/>
              </a:ext>
            </a:extLst>
          </p:cNvPr>
          <p:cNvSpPr txBox="1">
            <a:spLocks/>
          </p:cNvSpPr>
          <p:nvPr userDrawn="1"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53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0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5F3D1D-ADBA-44F1-85C1-4B84A035247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" y="0"/>
            <a:ext cx="60541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6A70DC1-A773-4F05-AACB-B08D12F5951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37835" y="0"/>
            <a:ext cx="60541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83707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71475"/>
            <a:ext cx="7634288" cy="1038226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r>
              <a:rPr lang="en-US" dirty="0"/>
              <a:t>Content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91000" y="3476625"/>
            <a:ext cx="1791702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3471406"/>
            <a:ext cx="179170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28821" y="3471406"/>
            <a:ext cx="176388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096000" y="4704820"/>
            <a:ext cx="1791701" cy="185596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28821" y="4707385"/>
            <a:ext cx="1763881" cy="18966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06001" y="4701409"/>
            <a:ext cx="1781177" cy="18966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0999" y="3118675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3134626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2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015287" y="3129369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10766" y="312936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9906002" y="3471406"/>
            <a:ext cx="1763881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401F3E-6ADD-4AB8-8815-05F91D450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1000" y="4701409"/>
            <a:ext cx="1800226" cy="185938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4803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15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in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71475"/>
            <a:ext cx="7634288" cy="1038226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r>
              <a:rPr lang="en-US" dirty="0"/>
              <a:t>Content</a:t>
            </a:r>
            <a:endParaRPr lang="lt-L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90999" y="2203637"/>
            <a:ext cx="1809749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2198418"/>
            <a:ext cx="180974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01002" y="2198418"/>
            <a:ext cx="1809748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096000" y="3264736"/>
            <a:ext cx="1809750" cy="88891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01001" y="3261326"/>
            <a:ext cx="1809750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06000" y="3261326"/>
            <a:ext cx="1781932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90999" y="1845687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1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186163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2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015287" y="1856381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3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10766" y="1856380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4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9906002" y="2198418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401F3E-6ADD-4AB8-8815-05F91D450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0999" y="3261326"/>
            <a:ext cx="1809749" cy="84451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BEC9021-4BB2-4664-A463-07C40B181DC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90999" y="4607368"/>
            <a:ext cx="1809749" cy="9291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A0F0245B-34A4-4464-B3ED-89C07460D0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1" y="4602149"/>
            <a:ext cx="1809748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4D3E81C8-C3F0-45CD-979E-58D23ABABE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28820" y="4602149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FF2C1C9F-1E08-4E91-84A2-12484D5869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9" y="5668467"/>
            <a:ext cx="1809749" cy="88891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D90D1C27-CAAA-4784-8582-08C9DE1A3EA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28820" y="5665057"/>
            <a:ext cx="1781931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6FA09204-AA7A-4D45-AAEF-EE4FC7D65D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06000" y="5665057"/>
            <a:ext cx="1781932" cy="89573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C19FFF97-3AB6-4B79-BD48-B2D1F67A20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90999" y="4249418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5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FE7A5561-5B4E-491E-8C9E-B8B3994F95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999" y="4265369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6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D4E8A50-07D7-482D-8823-AFA4199E84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15287" y="4260112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7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36377100-7689-4216-9DD9-CAEB25958D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10766" y="4260111"/>
            <a:ext cx="466726" cy="230797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0</a:t>
            </a:r>
            <a:r>
              <a:rPr lang="lt-LT" dirty="0"/>
              <a:t>8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9C9B721D-6F0C-4CC3-81E9-F3AB3434E83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906002" y="4602149"/>
            <a:ext cx="1781929" cy="934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lt-LT" sz="2000" b="0" i="0" u="none" strike="noStrike" baseline="0" smtClean="0"/>
            </a:lvl1pPr>
          </a:lstStyle>
          <a:p>
            <a:endParaRPr lang="lt-LT" dirty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9326B155-FE36-49F1-BE46-286572F4275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190999" y="5665057"/>
            <a:ext cx="1809749" cy="84451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lang="lt-LT" sz="1100" b="0" i="0" u="none" strike="noStrike" baseline="0" smtClean="0"/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457526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15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rtuka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0999" y="1392556"/>
            <a:ext cx="7134226" cy="1760219"/>
          </a:xfrm>
        </p:spPr>
        <p:txBody>
          <a:bodyPr>
            <a:normAutofit/>
          </a:bodyPr>
          <a:lstStyle>
            <a:lvl1pPr marL="0" indent="0">
              <a:buNone/>
              <a:defRPr sz="6000" spc="-150"/>
            </a:lvl1pPr>
          </a:lstStyle>
          <a:p>
            <a:pPr lvl="0"/>
            <a:endParaRPr lang="lt-LT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373381"/>
            <a:ext cx="1133476" cy="826769"/>
          </a:xfrm>
        </p:spPr>
        <p:txBody>
          <a:bodyPr>
            <a:normAutofit/>
          </a:bodyPr>
          <a:lstStyle>
            <a:lvl1pPr marL="0" indent="0">
              <a:buNone/>
              <a:defRPr sz="6000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lt-L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80999" y="3836019"/>
            <a:ext cx="7134226" cy="3143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0C37D6D-D9EA-4320-A89F-91D55107A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02AF32-D84A-4270-8C56-BBEEAD7C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40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foto (fokusa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5305426" y="0"/>
            <a:ext cx="6886574" cy="6858000"/>
          </a:xfrm>
          <a:custGeom>
            <a:avLst/>
            <a:gdLst>
              <a:gd name="connsiteX0" fmla="*/ 2858167 w 6867525"/>
              <a:gd name="connsiteY0" fmla="*/ 0 h 6858000"/>
              <a:gd name="connsiteX1" fmla="*/ 4007771 w 6867525"/>
              <a:gd name="connsiteY1" fmla="*/ 0 h 6858000"/>
              <a:gd name="connsiteX2" fmla="*/ 4278393 w 6867525"/>
              <a:gd name="connsiteY2" fmla="*/ 55325 h 6858000"/>
              <a:gd name="connsiteX3" fmla="*/ 6867525 w 6867525"/>
              <a:gd name="connsiteY3" fmla="*/ 2867025 h 6858000"/>
              <a:gd name="connsiteX4" fmla="*/ 6867525 w 6867525"/>
              <a:gd name="connsiteY4" fmla="*/ 3064869 h 6858000"/>
              <a:gd name="connsiteX5" fmla="*/ 6867525 w 6867525"/>
              <a:gd name="connsiteY5" fmla="*/ 3238016 h 6858000"/>
              <a:gd name="connsiteX6" fmla="*/ 6867525 w 6867525"/>
              <a:gd name="connsiteY6" fmla="*/ 3388114 h 6858000"/>
              <a:gd name="connsiteX7" fmla="*/ 6867525 w 6867525"/>
              <a:gd name="connsiteY7" fmla="*/ 3516809 h 6858000"/>
              <a:gd name="connsiteX8" fmla="*/ 6867525 w 6867525"/>
              <a:gd name="connsiteY8" fmla="*/ 3625746 h 6858000"/>
              <a:gd name="connsiteX9" fmla="*/ 6867525 w 6867525"/>
              <a:gd name="connsiteY9" fmla="*/ 3716573 h 6858000"/>
              <a:gd name="connsiteX10" fmla="*/ 6867525 w 6867525"/>
              <a:gd name="connsiteY10" fmla="*/ 3790936 h 6858000"/>
              <a:gd name="connsiteX11" fmla="*/ 6867525 w 6867525"/>
              <a:gd name="connsiteY11" fmla="*/ 3850481 h 6858000"/>
              <a:gd name="connsiteX12" fmla="*/ 6867525 w 6867525"/>
              <a:gd name="connsiteY12" fmla="*/ 3896855 h 6858000"/>
              <a:gd name="connsiteX13" fmla="*/ 6867525 w 6867525"/>
              <a:gd name="connsiteY13" fmla="*/ 3931704 h 6858000"/>
              <a:gd name="connsiteX14" fmla="*/ 6867525 w 6867525"/>
              <a:gd name="connsiteY14" fmla="*/ 3956675 h 6858000"/>
              <a:gd name="connsiteX15" fmla="*/ 6867525 w 6867525"/>
              <a:gd name="connsiteY15" fmla="*/ 3973413 h 6858000"/>
              <a:gd name="connsiteX16" fmla="*/ 6867525 w 6867525"/>
              <a:gd name="connsiteY16" fmla="*/ 3988780 h 6858000"/>
              <a:gd name="connsiteX17" fmla="*/ 6867525 w 6867525"/>
              <a:gd name="connsiteY17" fmla="*/ 3990975 h 6858000"/>
              <a:gd name="connsiteX18" fmla="*/ 4007770 w 6867525"/>
              <a:gd name="connsiteY18" fmla="*/ 6858000 h 6858000"/>
              <a:gd name="connsiteX19" fmla="*/ 3805411 w 6867525"/>
              <a:gd name="connsiteY19" fmla="*/ 6858000 h 6858000"/>
              <a:gd name="connsiteX20" fmla="*/ 3628312 w 6867525"/>
              <a:gd name="connsiteY20" fmla="*/ 6858000 h 6858000"/>
              <a:gd name="connsiteX21" fmla="*/ 3474788 w 6867525"/>
              <a:gd name="connsiteY21" fmla="*/ 6858000 h 6858000"/>
              <a:gd name="connsiteX22" fmla="*/ 3343156 w 6867525"/>
              <a:gd name="connsiteY22" fmla="*/ 6858000 h 6858000"/>
              <a:gd name="connsiteX23" fmla="*/ 3231733 w 6867525"/>
              <a:gd name="connsiteY23" fmla="*/ 6858000 h 6858000"/>
              <a:gd name="connsiteX24" fmla="*/ 3138833 w 6867525"/>
              <a:gd name="connsiteY24" fmla="*/ 6858000 h 6858000"/>
              <a:gd name="connsiteX25" fmla="*/ 3062773 w 6867525"/>
              <a:gd name="connsiteY25" fmla="*/ 6858000 h 6858000"/>
              <a:gd name="connsiteX26" fmla="*/ 3001869 w 6867525"/>
              <a:gd name="connsiteY26" fmla="*/ 6858000 h 6858000"/>
              <a:gd name="connsiteX27" fmla="*/ 2954436 w 6867525"/>
              <a:gd name="connsiteY27" fmla="*/ 6858000 h 6858000"/>
              <a:gd name="connsiteX28" fmla="*/ 2918792 w 6867525"/>
              <a:gd name="connsiteY28" fmla="*/ 6858000 h 6858000"/>
              <a:gd name="connsiteX29" fmla="*/ 2893251 w 6867525"/>
              <a:gd name="connsiteY29" fmla="*/ 6858000 h 6858000"/>
              <a:gd name="connsiteX30" fmla="*/ 2876131 w 6867525"/>
              <a:gd name="connsiteY30" fmla="*/ 6858000 h 6858000"/>
              <a:gd name="connsiteX31" fmla="*/ 2860414 w 6867525"/>
              <a:gd name="connsiteY31" fmla="*/ 6858000 h 6858000"/>
              <a:gd name="connsiteX32" fmla="*/ 2858168 w 6867525"/>
              <a:gd name="connsiteY32" fmla="*/ 6858000 h 6858000"/>
              <a:gd name="connsiteX33" fmla="*/ 53545 w 6867525"/>
              <a:gd name="connsiteY33" fmla="*/ 4262287 h 6858000"/>
              <a:gd name="connsiteX34" fmla="*/ 0 w 6867525"/>
              <a:gd name="connsiteY34" fmla="*/ 3998785 h 6858000"/>
              <a:gd name="connsiteX35" fmla="*/ 0 w 6867525"/>
              <a:gd name="connsiteY35" fmla="*/ 2859216 h 6858000"/>
              <a:gd name="connsiteX36" fmla="*/ 53545 w 6867525"/>
              <a:gd name="connsiteY36" fmla="*/ 2595714 h 6858000"/>
              <a:gd name="connsiteX37" fmla="*/ 2586762 w 6867525"/>
              <a:gd name="connsiteY37" fmla="*/ 55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67525" h="6858000">
                <a:moveTo>
                  <a:pt x="2858167" y="0"/>
                </a:moveTo>
                <a:lnTo>
                  <a:pt x="4007771" y="0"/>
                </a:lnTo>
                <a:lnTo>
                  <a:pt x="4278393" y="55325"/>
                </a:lnTo>
                <a:cubicBezTo>
                  <a:pt x="5612189" y="384572"/>
                  <a:pt x="6644849" y="1491853"/>
                  <a:pt x="6867525" y="2867025"/>
                </a:cubicBezTo>
                <a:lnTo>
                  <a:pt x="6867525" y="3064869"/>
                </a:lnTo>
                <a:lnTo>
                  <a:pt x="6867525" y="3238016"/>
                </a:lnTo>
                <a:lnTo>
                  <a:pt x="6867525" y="3388114"/>
                </a:lnTo>
                <a:lnTo>
                  <a:pt x="6867525" y="3516809"/>
                </a:lnTo>
                <a:lnTo>
                  <a:pt x="6867525" y="3625746"/>
                </a:lnTo>
                <a:lnTo>
                  <a:pt x="6867525" y="3716573"/>
                </a:lnTo>
                <a:lnTo>
                  <a:pt x="6867525" y="3790936"/>
                </a:lnTo>
                <a:lnTo>
                  <a:pt x="6867525" y="3850481"/>
                </a:lnTo>
                <a:lnTo>
                  <a:pt x="6867525" y="3896855"/>
                </a:lnTo>
                <a:lnTo>
                  <a:pt x="6867525" y="3931704"/>
                </a:lnTo>
                <a:lnTo>
                  <a:pt x="6867525" y="3956675"/>
                </a:lnTo>
                <a:lnTo>
                  <a:pt x="6867525" y="3973413"/>
                </a:lnTo>
                <a:lnTo>
                  <a:pt x="6867525" y="3988780"/>
                </a:lnTo>
                <a:lnTo>
                  <a:pt x="6867525" y="3990975"/>
                </a:lnTo>
                <a:cubicBezTo>
                  <a:pt x="6630004" y="5457825"/>
                  <a:pt x="5470901" y="6619875"/>
                  <a:pt x="4007770" y="6858000"/>
                </a:cubicBezTo>
                <a:lnTo>
                  <a:pt x="3805411" y="6858000"/>
                </a:lnTo>
                <a:lnTo>
                  <a:pt x="3628312" y="6858000"/>
                </a:lnTo>
                <a:lnTo>
                  <a:pt x="3474788" y="6858000"/>
                </a:lnTo>
                <a:lnTo>
                  <a:pt x="3343156" y="6858000"/>
                </a:lnTo>
                <a:lnTo>
                  <a:pt x="3231733" y="6858000"/>
                </a:lnTo>
                <a:lnTo>
                  <a:pt x="3138833" y="6858000"/>
                </a:lnTo>
                <a:lnTo>
                  <a:pt x="3062773" y="6858000"/>
                </a:lnTo>
                <a:lnTo>
                  <a:pt x="3001869" y="6858000"/>
                </a:lnTo>
                <a:lnTo>
                  <a:pt x="2954436" y="6858000"/>
                </a:lnTo>
                <a:lnTo>
                  <a:pt x="2918792" y="6858000"/>
                </a:lnTo>
                <a:lnTo>
                  <a:pt x="2893251" y="6858000"/>
                </a:lnTo>
                <a:lnTo>
                  <a:pt x="2876131" y="6858000"/>
                </a:lnTo>
                <a:lnTo>
                  <a:pt x="2860414" y="6858000"/>
                </a:lnTo>
                <a:lnTo>
                  <a:pt x="2858168" y="6858000"/>
                </a:lnTo>
                <a:cubicBezTo>
                  <a:pt x="1482030" y="6634758"/>
                  <a:pt x="381453" y="5599472"/>
                  <a:pt x="53545" y="4262287"/>
                </a:cubicBezTo>
                <a:lnTo>
                  <a:pt x="0" y="3998785"/>
                </a:lnTo>
                <a:lnTo>
                  <a:pt x="0" y="2859216"/>
                </a:lnTo>
                <a:lnTo>
                  <a:pt x="53545" y="2595714"/>
                </a:lnTo>
                <a:cubicBezTo>
                  <a:pt x="359593" y="1347674"/>
                  <a:pt x="1338720" y="362622"/>
                  <a:pt x="2586762" y="55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385831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8583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A5B050D-B3EA-4A7C-97AF-C11E6517B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35769" y="0"/>
            <a:ext cx="2856231" cy="28562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9B724B6-5A04-4B18-8C6B-476947BB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5769" y="4001769"/>
            <a:ext cx="2856231" cy="285623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168B5C8-C6DF-4784-9A04-D9F14B1C4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1B399C-2790-4C36-B0F3-9D31F9CCC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A14A99-40AB-4AC3-BDBB-ABB56264A3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335769" y="0"/>
            <a:ext cx="2856231" cy="285623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A94868C-9945-4050-B95C-E8C5069699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335769" y="4001769"/>
            <a:ext cx="2856231" cy="285623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47C1345-205F-4E35-A6C7-EDBBCB57B4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B2BDCC5-53B2-4633-B807-AA82E1AF67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68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4" y="790575"/>
            <a:ext cx="4311940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1194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5303838" y="0"/>
            <a:ext cx="68881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96389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5F3D1D-ADBA-44F1-85C1-4B84A035247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" y="0"/>
            <a:ext cx="60541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6A70DC1-A773-4F05-AACB-B08D12F5951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37835" y="0"/>
            <a:ext cx="60541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23325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4"/>
            <a:ext cx="11116423" cy="87088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3" y="2360706"/>
            <a:ext cx="11116423" cy="359185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7832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Diagra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3E84AE-C587-4C08-BF28-65B00D0E046B}"/>
              </a:ext>
            </a:extLst>
          </p:cNvPr>
          <p:cNvSpPr/>
          <p:nvPr/>
        </p:nvSpPr>
        <p:spPr>
          <a:xfrm>
            <a:off x="0" y="1"/>
            <a:ext cx="52959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52424" y="2762250"/>
            <a:ext cx="3491707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Narbutas</a:t>
            </a:r>
            <a:r>
              <a:rPr lang="en-US" dirty="0"/>
              <a:t> has been increasingly growing since 2009</a:t>
            </a:r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Growth trajectory</a:t>
            </a:r>
            <a:endParaRPr lang="lt-LT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25" hasCustomPrompt="1"/>
          </p:nvPr>
        </p:nvSpPr>
        <p:spPr>
          <a:xfrm>
            <a:off x="5731510" y="462179"/>
            <a:ext cx="6013767" cy="58860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6C3A0E-27A3-4372-BB25-8F0634612C70}"/>
              </a:ext>
            </a:extLst>
          </p:cNvPr>
          <p:cNvSpPr/>
          <p:nvPr userDrawn="1"/>
        </p:nvSpPr>
        <p:spPr>
          <a:xfrm>
            <a:off x="0" y="1"/>
            <a:ext cx="52959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578AC8-F97E-4A52-AF41-525058E7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824" y="942975"/>
            <a:ext cx="4311940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27E77EC-C691-491A-BF83-8FE61A0F16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4824" y="2914650"/>
            <a:ext cx="431194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7FFB8C9-5EAF-4597-820F-6BFB923CCF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824" y="5250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2267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as + nuotrauka (fokusas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 hasCustomPrompt="1"/>
          </p:nvPr>
        </p:nvSpPr>
        <p:spPr>
          <a:xfrm>
            <a:off x="5305426" y="0"/>
            <a:ext cx="6886574" cy="6858000"/>
          </a:xfrm>
          <a:custGeom>
            <a:avLst/>
            <a:gdLst>
              <a:gd name="connsiteX0" fmla="*/ 2858167 w 6867525"/>
              <a:gd name="connsiteY0" fmla="*/ 0 h 6858000"/>
              <a:gd name="connsiteX1" fmla="*/ 4007771 w 6867525"/>
              <a:gd name="connsiteY1" fmla="*/ 0 h 6858000"/>
              <a:gd name="connsiteX2" fmla="*/ 4278393 w 6867525"/>
              <a:gd name="connsiteY2" fmla="*/ 55325 h 6858000"/>
              <a:gd name="connsiteX3" fmla="*/ 6867525 w 6867525"/>
              <a:gd name="connsiteY3" fmla="*/ 2867025 h 6858000"/>
              <a:gd name="connsiteX4" fmla="*/ 6867525 w 6867525"/>
              <a:gd name="connsiteY4" fmla="*/ 3064869 h 6858000"/>
              <a:gd name="connsiteX5" fmla="*/ 6867525 w 6867525"/>
              <a:gd name="connsiteY5" fmla="*/ 3238016 h 6858000"/>
              <a:gd name="connsiteX6" fmla="*/ 6867525 w 6867525"/>
              <a:gd name="connsiteY6" fmla="*/ 3388114 h 6858000"/>
              <a:gd name="connsiteX7" fmla="*/ 6867525 w 6867525"/>
              <a:gd name="connsiteY7" fmla="*/ 3516809 h 6858000"/>
              <a:gd name="connsiteX8" fmla="*/ 6867525 w 6867525"/>
              <a:gd name="connsiteY8" fmla="*/ 3625746 h 6858000"/>
              <a:gd name="connsiteX9" fmla="*/ 6867525 w 6867525"/>
              <a:gd name="connsiteY9" fmla="*/ 3716573 h 6858000"/>
              <a:gd name="connsiteX10" fmla="*/ 6867525 w 6867525"/>
              <a:gd name="connsiteY10" fmla="*/ 3790936 h 6858000"/>
              <a:gd name="connsiteX11" fmla="*/ 6867525 w 6867525"/>
              <a:gd name="connsiteY11" fmla="*/ 3850481 h 6858000"/>
              <a:gd name="connsiteX12" fmla="*/ 6867525 w 6867525"/>
              <a:gd name="connsiteY12" fmla="*/ 3896855 h 6858000"/>
              <a:gd name="connsiteX13" fmla="*/ 6867525 w 6867525"/>
              <a:gd name="connsiteY13" fmla="*/ 3931704 h 6858000"/>
              <a:gd name="connsiteX14" fmla="*/ 6867525 w 6867525"/>
              <a:gd name="connsiteY14" fmla="*/ 3956675 h 6858000"/>
              <a:gd name="connsiteX15" fmla="*/ 6867525 w 6867525"/>
              <a:gd name="connsiteY15" fmla="*/ 3973413 h 6858000"/>
              <a:gd name="connsiteX16" fmla="*/ 6867525 w 6867525"/>
              <a:gd name="connsiteY16" fmla="*/ 3988780 h 6858000"/>
              <a:gd name="connsiteX17" fmla="*/ 6867525 w 6867525"/>
              <a:gd name="connsiteY17" fmla="*/ 3990975 h 6858000"/>
              <a:gd name="connsiteX18" fmla="*/ 4007770 w 6867525"/>
              <a:gd name="connsiteY18" fmla="*/ 6858000 h 6858000"/>
              <a:gd name="connsiteX19" fmla="*/ 3805411 w 6867525"/>
              <a:gd name="connsiteY19" fmla="*/ 6858000 h 6858000"/>
              <a:gd name="connsiteX20" fmla="*/ 3628312 w 6867525"/>
              <a:gd name="connsiteY20" fmla="*/ 6858000 h 6858000"/>
              <a:gd name="connsiteX21" fmla="*/ 3474788 w 6867525"/>
              <a:gd name="connsiteY21" fmla="*/ 6858000 h 6858000"/>
              <a:gd name="connsiteX22" fmla="*/ 3343156 w 6867525"/>
              <a:gd name="connsiteY22" fmla="*/ 6858000 h 6858000"/>
              <a:gd name="connsiteX23" fmla="*/ 3231733 w 6867525"/>
              <a:gd name="connsiteY23" fmla="*/ 6858000 h 6858000"/>
              <a:gd name="connsiteX24" fmla="*/ 3138833 w 6867525"/>
              <a:gd name="connsiteY24" fmla="*/ 6858000 h 6858000"/>
              <a:gd name="connsiteX25" fmla="*/ 3062773 w 6867525"/>
              <a:gd name="connsiteY25" fmla="*/ 6858000 h 6858000"/>
              <a:gd name="connsiteX26" fmla="*/ 3001869 w 6867525"/>
              <a:gd name="connsiteY26" fmla="*/ 6858000 h 6858000"/>
              <a:gd name="connsiteX27" fmla="*/ 2954436 w 6867525"/>
              <a:gd name="connsiteY27" fmla="*/ 6858000 h 6858000"/>
              <a:gd name="connsiteX28" fmla="*/ 2918792 w 6867525"/>
              <a:gd name="connsiteY28" fmla="*/ 6858000 h 6858000"/>
              <a:gd name="connsiteX29" fmla="*/ 2893251 w 6867525"/>
              <a:gd name="connsiteY29" fmla="*/ 6858000 h 6858000"/>
              <a:gd name="connsiteX30" fmla="*/ 2876131 w 6867525"/>
              <a:gd name="connsiteY30" fmla="*/ 6858000 h 6858000"/>
              <a:gd name="connsiteX31" fmla="*/ 2860414 w 6867525"/>
              <a:gd name="connsiteY31" fmla="*/ 6858000 h 6858000"/>
              <a:gd name="connsiteX32" fmla="*/ 2858168 w 6867525"/>
              <a:gd name="connsiteY32" fmla="*/ 6858000 h 6858000"/>
              <a:gd name="connsiteX33" fmla="*/ 53545 w 6867525"/>
              <a:gd name="connsiteY33" fmla="*/ 4262287 h 6858000"/>
              <a:gd name="connsiteX34" fmla="*/ 0 w 6867525"/>
              <a:gd name="connsiteY34" fmla="*/ 3998785 h 6858000"/>
              <a:gd name="connsiteX35" fmla="*/ 0 w 6867525"/>
              <a:gd name="connsiteY35" fmla="*/ 2859216 h 6858000"/>
              <a:gd name="connsiteX36" fmla="*/ 53545 w 6867525"/>
              <a:gd name="connsiteY36" fmla="*/ 2595714 h 6858000"/>
              <a:gd name="connsiteX37" fmla="*/ 2586762 w 6867525"/>
              <a:gd name="connsiteY37" fmla="*/ 55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67525" h="6858000">
                <a:moveTo>
                  <a:pt x="2858167" y="0"/>
                </a:moveTo>
                <a:lnTo>
                  <a:pt x="4007771" y="0"/>
                </a:lnTo>
                <a:lnTo>
                  <a:pt x="4278393" y="55325"/>
                </a:lnTo>
                <a:cubicBezTo>
                  <a:pt x="5612189" y="384572"/>
                  <a:pt x="6644849" y="1491853"/>
                  <a:pt x="6867525" y="2867025"/>
                </a:cubicBezTo>
                <a:lnTo>
                  <a:pt x="6867525" y="3064869"/>
                </a:lnTo>
                <a:lnTo>
                  <a:pt x="6867525" y="3238016"/>
                </a:lnTo>
                <a:lnTo>
                  <a:pt x="6867525" y="3388114"/>
                </a:lnTo>
                <a:lnTo>
                  <a:pt x="6867525" y="3516809"/>
                </a:lnTo>
                <a:lnTo>
                  <a:pt x="6867525" y="3625746"/>
                </a:lnTo>
                <a:lnTo>
                  <a:pt x="6867525" y="3716573"/>
                </a:lnTo>
                <a:lnTo>
                  <a:pt x="6867525" y="3790936"/>
                </a:lnTo>
                <a:lnTo>
                  <a:pt x="6867525" y="3850481"/>
                </a:lnTo>
                <a:lnTo>
                  <a:pt x="6867525" y="3896855"/>
                </a:lnTo>
                <a:lnTo>
                  <a:pt x="6867525" y="3931704"/>
                </a:lnTo>
                <a:lnTo>
                  <a:pt x="6867525" y="3956675"/>
                </a:lnTo>
                <a:lnTo>
                  <a:pt x="6867525" y="3973413"/>
                </a:lnTo>
                <a:lnTo>
                  <a:pt x="6867525" y="3988780"/>
                </a:lnTo>
                <a:lnTo>
                  <a:pt x="6867525" y="3990975"/>
                </a:lnTo>
                <a:cubicBezTo>
                  <a:pt x="6630004" y="5457825"/>
                  <a:pt x="5470901" y="6619875"/>
                  <a:pt x="4007770" y="6858000"/>
                </a:cubicBezTo>
                <a:lnTo>
                  <a:pt x="3805411" y="6858000"/>
                </a:lnTo>
                <a:lnTo>
                  <a:pt x="3628312" y="6858000"/>
                </a:lnTo>
                <a:lnTo>
                  <a:pt x="3474788" y="6858000"/>
                </a:lnTo>
                <a:lnTo>
                  <a:pt x="3343156" y="6858000"/>
                </a:lnTo>
                <a:lnTo>
                  <a:pt x="3231733" y="6858000"/>
                </a:lnTo>
                <a:lnTo>
                  <a:pt x="3138833" y="6858000"/>
                </a:lnTo>
                <a:lnTo>
                  <a:pt x="3062773" y="6858000"/>
                </a:lnTo>
                <a:lnTo>
                  <a:pt x="3001869" y="6858000"/>
                </a:lnTo>
                <a:lnTo>
                  <a:pt x="2954436" y="6858000"/>
                </a:lnTo>
                <a:lnTo>
                  <a:pt x="2918792" y="6858000"/>
                </a:lnTo>
                <a:lnTo>
                  <a:pt x="2893251" y="6858000"/>
                </a:lnTo>
                <a:lnTo>
                  <a:pt x="2876131" y="6858000"/>
                </a:lnTo>
                <a:lnTo>
                  <a:pt x="2860414" y="6858000"/>
                </a:lnTo>
                <a:lnTo>
                  <a:pt x="2858168" y="6858000"/>
                </a:lnTo>
                <a:cubicBezTo>
                  <a:pt x="1482030" y="6634758"/>
                  <a:pt x="381453" y="5599472"/>
                  <a:pt x="53545" y="4262287"/>
                </a:cubicBezTo>
                <a:lnTo>
                  <a:pt x="0" y="3998785"/>
                </a:lnTo>
                <a:lnTo>
                  <a:pt x="0" y="2859216"/>
                </a:lnTo>
                <a:lnTo>
                  <a:pt x="53545" y="2595714"/>
                </a:lnTo>
                <a:cubicBezTo>
                  <a:pt x="359593" y="1347674"/>
                  <a:pt x="1338720" y="362622"/>
                  <a:pt x="2586762" y="55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7660" y="790575"/>
            <a:ext cx="4533613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7660" y="2438246"/>
            <a:ext cx="4526471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01" y="5076693"/>
            <a:ext cx="1539739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47660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7660" y="3687388"/>
            <a:ext cx="4533611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7660" y="2819227"/>
            <a:ext cx="4533613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7660" y="4084005"/>
            <a:ext cx="4533612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354801" y="5457221"/>
            <a:ext cx="1539739" cy="233446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2769400" y="5098685"/>
            <a:ext cx="2104730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2769400" y="5461091"/>
            <a:ext cx="2104729" cy="27987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75ED123-9680-4FD8-BF06-7B15E6373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35769" y="-1"/>
            <a:ext cx="2856231" cy="285623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644C5DB-3F0D-407C-A8BD-C77A4CF50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42757" y="4001768"/>
            <a:ext cx="2856231" cy="285623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712A997-EC9F-4122-9123-A4C22C36E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E6B7FC0-078D-4A1B-8872-33A35AB1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068E9E-71E1-4AF9-B652-2CB739E6A3B9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20561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BEACA7-9550-47A8-8DC4-351990D9B69D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60566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0C109F61-D399-4416-BF4A-387F8EBF8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335769" y="-1"/>
            <a:ext cx="2856231" cy="28562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FE14FB2-6194-4C9E-A811-0B7C713D0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342757" y="4001768"/>
            <a:ext cx="2856231" cy="285623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463EA82-E94D-4FBE-AF25-B136B3A006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426" y="4001769"/>
            <a:ext cx="2856231" cy="285623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759A5E8-B9D8-462E-AA68-D68AB5876A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05426" y="0"/>
            <a:ext cx="2856231" cy="2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53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nuotrau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3" y="2422135"/>
            <a:ext cx="2390776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7661" y="3687388"/>
            <a:ext cx="2390776" cy="380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 baseline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47661" y="2819227"/>
            <a:ext cx="4043364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7661" y="4084005"/>
            <a:ext cx="4043364" cy="66692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5303838" y="0"/>
            <a:ext cx="68881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8DED5A6-8551-4CAD-B6DA-A0211C27CB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4801" y="5076693"/>
            <a:ext cx="1539739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B1162CB-AA3C-4C86-A4C5-0E4A0D29E1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4801" y="5457221"/>
            <a:ext cx="1539739" cy="233446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6FFF7EE-DF2A-43AA-B98A-5E9EECA0AF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69400" y="5098685"/>
            <a:ext cx="2104730" cy="27209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796B23C-EE92-498E-AA05-A59605AEF5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69400" y="5461091"/>
            <a:ext cx="2104729" cy="27987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7A1441-0E3D-4F8B-B2B2-ADB5E843C878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20561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B1B4CC-C2F5-4ADB-8755-2F669A610C9B}"/>
              </a:ext>
            </a:extLst>
          </p:cNvPr>
          <p:cNvCxnSpPr>
            <a:cxnSpLocks/>
          </p:cNvCxnSpPr>
          <p:nvPr userDrawn="1"/>
        </p:nvCxnSpPr>
        <p:spPr>
          <a:xfrm>
            <a:off x="1673412" y="5605666"/>
            <a:ext cx="1000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82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4"/>
            <a:ext cx="11116423" cy="87088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2423" y="2360706"/>
            <a:ext cx="11116423" cy="359185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22109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fokusas) + 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29548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820022" y="2755510"/>
            <a:ext cx="3495677" cy="21308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6" hasCustomPrompt="1"/>
          </p:nvPr>
        </p:nvSpPr>
        <p:spPr>
          <a:xfrm>
            <a:off x="-114300" y="-1"/>
            <a:ext cx="6994525" cy="6858000"/>
          </a:xfrm>
          <a:custGeom>
            <a:avLst/>
            <a:gdLst>
              <a:gd name="connsiteX0" fmla="*/ 0 w 6867525"/>
              <a:gd name="connsiteY0" fmla="*/ 0 h 6858000"/>
              <a:gd name="connsiteX1" fmla="*/ 2858167 w 6867525"/>
              <a:gd name="connsiteY1" fmla="*/ 0 h 6858000"/>
              <a:gd name="connsiteX2" fmla="*/ 3433763 w 6867525"/>
              <a:gd name="connsiteY2" fmla="*/ 0 h 6858000"/>
              <a:gd name="connsiteX3" fmla="*/ 4007771 w 6867525"/>
              <a:gd name="connsiteY3" fmla="*/ 0 h 6858000"/>
              <a:gd name="connsiteX4" fmla="*/ 4278393 w 6867525"/>
              <a:gd name="connsiteY4" fmla="*/ 55325 h 6858000"/>
              <a:gd name="connsiteX5" fmla="*/ 6867525 w 6867525"/>
              <a:gd name="connsiteY5" fmla="*/ 2867025 h 6858000"/>
              <a:gd name="connsiteX6" fmla="*/ 6867525 w 6867525"/>
              <a:gd name="connsiteY6" fmla="*/ 3064869 h 6858000"/>
              <a:gd name="connsiteX7" fmla="*/ 6867525 w 6867525"/>
              <a:gd name="connsiteY7" fmla="*/ 3238016 h 6858000"/>
              <a:gd name="connsiteX8" fmla="*/ 6867525 w 6867525"/>
              <a:gd name="connsiteY8" fmla="*/ 3388114 h 6858000"/>
              <a:gd name="connsiteX9" fmla="*/ 6867525 w 6867525"/>
              <a:gd name="connsiteY9" fmla="*/ 3420687 h 6858000"/>
              <a:gd name="connsiteX10" fmla="*/ 6867525 w 6867525"/>
              <a:gd name="connsiteY10" fmla="*/ 3516809 h 6858000"/>
              <a:gd name="connsiteX11" fmla="*/ 6867525 w 6867525"/>
              <a:gd name="connsiteY11" fmla="*/ 3625746 h 6858000"/>
              <a:gd name="connsiteX12" fmla="*/ 6867525 w 6867525"/>
              <a:gd name="connsiteY12" fmla="*/ 3716573 h 6858000"/>
              <a:gd name="connsiteX13" fmla="*/ 6867525 w 6867525"/>
              <a:gd name="connsiteY13" fmla="*/ 3790936 h 6858000"/>
              <a:gd name="connsiteX14" fmla="*/ 6867525 w 6867525"/>
              <a:gd name="connsiteY14" fmla="*/ 3850481 h 6858000"/>
              <a:gd name="connsiteX15" fmla="*/ 6867525 w 6867525"/>
              <a:gd name="connsiteY15" fmla="*/ 3896855 h 6858000"/>
              <a:gd name="connsiteX16" fmla="*/ 6867525 w 6867525"/>
              <a:gd name="connsiteY16" fmla="*/ 3931704 h 6858000"/>
              <a:gd name="connsiteX17" fmla="*/ 6867525 w 6867525"/>
              <a:gd name="connsiteY17" fmla="*/ 3956675 h 6858000"/>
              <a:gd name="connsiteX18" fmla="*/ 6867525 w 6867525"/>
              <a:gd name="connsiteY18" fmla="*/ 3973413 h 6858000"/>
              <a:gd name="connsiteX19" fmla="*/ 6867525 w 6867525"/>
              <a:gd name="connsiteY19" fmla="*/ 3988780 h 6858000"/>
              <a:gd name="connsiteX20" fmla="*/ 6867525 w 6867525"/>
              <a:gd name="connsiteY20" fmla="*/ 3990975 h 6858000"/>
              <a:gd name="connsiteX21" fmla="*/ 6867525 w 6867525"/>
              <a:gd name="connsiteY21" fmla="*/ 6858000 h 6858000"/>
              <a:gd name="connsiteX22" fmla="*/ 4007770 w 6867525"/>
              <a:gd name="connsiteY22" fmla="*/ 6858000 h 6858000"/>
              <a:gd name="connsiteX23" fmla="*/ 3805411 w 6867525"/>
              <a:gd name="connsiteY23" fmla="*/ 6858000 h 6858000"/>
              <a:gd name="connsiteX24" fmla="*/ 3628312 w 6867525"/>
              <a:gd name="connsiteY24" fmla="*/ 6858000 h 6858000"/>
              <a:gd name="connsiteX25" fmla="*/ 3474788 w 6867525"/>
              <a:gd name="connsiteY25" fmla="*/ 6858000 h 6858000"/>
              <a:gd name="connsiteX26" fmla="*/ 3433763 w 6867525"/>
              <a:gd name="connsiteY26" fmla="*/ 6858000 h 6858000"/>
              <a:gd name="connsiteX27" fmla="*/ 3343156 w 6867525"/>
              <a:gd name="connsiteY27" fmla="*/ 6858000 h 6858000"/>
              <a:gd name="connsiteX28" fmla="*/ 3231733 w 6867525"/>
              <a:gd name="connsiteY28" fmla="*/ 6858000 h 6858000"/>
              <a:gd name="connsiteX29" fmla="*/ 3138833 w 6867525"/>
              <a:gd name="connsiteY29" fmla="*/ 6858000 h 6858000"/>
              <a:gd name="connsiteX30" fmla="*/ 3062773 w 6867525"/>
              <a:gd name="connsiteY30" fmla="*/ 6858000 h 6858000"/>
              <a:gd name="connsiteX31" fmla="*/ 3001869 w 6867525"/>
              <a:gd name="connsiteY31" fmla="*/ 6858000 h 6858000"/>
              <a:gd name="connsiteX32" fmla="*/ 2954436 w 6867525"/>
              <a:gd name="connsiteY32" fmla="*/ 6858000 h 6858000"/>
              <a:gd name="connsiteX33" fmla="*/ 2918792 w 6867525"/>
              <a:gd name="connsiteY33" fmla="*/ 6858000 h 6858000"/>
              <a:gd name="connsiteX34" fmla="*/ 2893251 w 6867525"/>
              <a:gd name="connsiteY34" fmla="*/ 6858000 h 6858000"/>
              <a:gd name="connsiteX35" fmla="*/ 2876131 w 6867525"/>
              <a:gd name="connsiteY35" fmla="*/ 6858000 h 6858000"/>
              <a:gd name="connsiteX36" fmla="*/ 2860414 w 6867525"/>
              <a:gd name="connsiteY36" fmla="*/ 6858000 h 6858000"/>
              <a:gd name="connsiteX37" fmla="*/ 2858168 w 6867525"/>
              <a:gd name="connsiteY37" fmla="*/ 6858000 h 6858000"/>
              <a:gd name="connsiteX38" fmla="*/ 0 w 6867525"/>
              <a:gd name="connsiteY38" fmla="*/ 6858000 h 6858000"/>
              <a:gd name="connsiteX39" fmla="*/ 0 w 6867525"/>
              <a:gd name="connsiteY39" fmla="*/ 3998785 h 6858000"/>
              <a:gd name="connsiteX40" fmla="*/ 0 w 6867525"/>
              <a:gd name="connsiteY40" fmla="*/ 3420687 h 6858000"/>
              <a:gd name="connsiteX41" fmla="*/ 0 w 6867525"/>
              <a:gd name="connsiteY41" fmla="*/ 2859216 h 6858000"/>
              <a:gd name="connsiteX0" fmla="*/ 0 w 6981825"/>
              <a:gd name="connsiteY0" fmla="*/ 0 h 6858000"/>
              <a:gd name="connsiteX1" fmla="*/ 2972467 w 6981825"/>
              <a:gd name="connsiteY1" fmla="*/ 0 h 6858000"/>
              <a:gd name="connsiteX2" fmla="*/ 3548063 w 6981825"/>
              <a:gd name="connsiteY2" fmla="*/ 0 h 6858000"/>
              <a:gd name="connsiteX3" fmla="*/ 4122071 w 6981825"/>
              <a:gd name="connsiteY3" fmla="*/ 0 h 6858000"/>
              <a:gd name="connsiteX4" fmla="*/ 4392693 w 6981825"/>
              <a:gd name="connsiteY4" fmla="*/ 55325 h 6858000"/>
              <a:gd name="connsiteX5" fmla="*/ 6981825 w 6981825"/>
              <a:gd name="connsiteY5" fmla="*/ 2867025 h 6858000"/>
              <a:gd name="connsiteX6" fmla="*/ 6981825 w 6981825"/>
              <a:gd name="connsiteY6" fmla="*/ 3064869 h 6858000"/>
              <a:gd name="connsiteX7" fmla="*/ 6981825 w 6981825"/>
              <a:gd name="connsiteY7" fmla="*/ 3238016 h 6858000"/>
              <a:gd name="connsiteX8" fmla="*/ 6981825 w 6981825"/>
              <a:gd name="connsiteY8" fmla="*/ 3388114 h 6858000"/>
              <a:gd name="connsiteX9" fmla="*/ 6981825 w 6981825"/>
              <a:gd name="connsiteY9" fmla="*/ 3420687 h 6858000"/>
              <a:gd name="connsiteX10" fmla="*/ 6981825 w 6981825"/>
              <a:gd name="connsiteY10" fmla="*/ 3516809 h 6858000"/>
              <a:gd name="connsiteX11" fmla="*/ 6981825 w 6981825"/>
              <a:gd name="connsiteY11" fmla="*/ 3625746 h 6858000"/>
              <a:gd name="connsiteX12" fmla="*/ 6981825 w 6981825"/>
              <a:gd name="connsiteY12" fmla="*/ 3716573 h 6858000"/>
              <a:gd name="connsiteX13" fmla="*/ 6981825 w 6981825"/>
              <a:gd name="connsiteY13" fmla="*/ 3790936 h 6858000"/>
              <a:gd name="connsiteX14" fmla="*/ 6981825 w 6981825"/>
              <a:gd name="connsiteY14" fmla="*/ 3850481 h 6858000"/>
              <a:gd name="connsiteX15" fmla="*/ 6981825 w 6981825"/>
              <a:gd name="connsiteY15" fmla="*/ 3896855 h 6858000"/>
              <a:gd name="connsiteX16" fmla="*/ 6981825 w 6981825"/>
              <a:gd name="connsiteY16" fmla="*/ 3931704 h 6858000"/>
              <a:gd name="connsiteX17" fmla="*/ 6981825 w 6981825"/>
              <a:gd name="connsiteY17" fmla="*/ 3956675 h 6858000"/>
              <a:gd name="connsiteX18" fmla="*/ 6981825 w 6981825"/>
              <a:gd name="connsiteY18" fmla="*/ 3973413 h 6858000"/>
              <a:gd name="connsiteX19" fmla="*/ 6981825 w 6981825"/>
              <a:gd name="connsiteY19" fmla="*/ 3988780 h 6858000"/>
              <a:gd name="connsiteX20" fmla="*/ 6981825 w 6981825"/>
              <a:gd name="connsiteY20" fmla="*/ 3990975 h 6858000"/>
              <a:gd name="connsiteX21" fmla="*/ 6981825 w 6981825"/>
              <a:gd name="connsiteY21" fmla="*/ 6858000 h 6858000"/>
              <a:gd name="connsiteX22" fmla="*/ 4122070 w 6981825"/>
              <a:gd name="connsiteY22" fmla="*/ 6858000 h 6858000"/>
              <a:gd name="connsiteX23" fmla="*/ 3919711 w 6981825"/>
              <a:gd name="connsiteY23" fmla="*/ 6858000 h 6858000"/>
              <a:gd name="connsiteX24" fmla="*/ 3742612 w 6981825"/>
              <a:gd name="connsiteY24" fmla="*/ 6858000 h 6858000"/>
              <a:gd name="connsiteX25" fmla="*/ 3589088 w 6981825"/>
              <a:gd name="connsiteY25" fmla="*/ 6858000 h 6858000"/>
              <a:gd name="connsiteX26" fmla="*/ 3548063 w 6981825"/>
              <a:gd name="connsiteY26" fmla="*/ 6858000 h 6858000"/>
              <a:gd name="connsiteX27" fmla="*/ 3457456 w 6981825"/>
              <a:gd name="connsiteY27" fmla="*/ 6858000 h 6858000"/>
              <a:gd name="connsiteX28" fmla="*/ 3346033 w 6981825"/>
              <a:gd name="connsiteY28" fmla="*/ 6858000 h 6858000"/>
              <a:gd name="connsiteX29" fmla="*/ 3253133 w 6981825"/>
              <a:gd name="connsiteY29" fmla="*/ 6858000 h 6858000"/>
              <a:gd name="connsiteX30" fmla="*/ 3177073 w 6981825"/>
              <a:gd name="connsiteY30" fmla="*/ 6858000 h 6858000"/>
              <a:gd name="connsiteX31" fmla="*/ 3116169 w 6981825"/>
              <a:gd name="connsiteY31" fmla="*/ 6858000 h 6858000"/>
              <a:gd name="connsiteX32" fmla="*/ 3068736 w 6981825"/>
              <a:gd name="connsiteY32" fmla="*/ 6858000 h 6858000"/>
              <a:gd name="connsiteX33" fmla="*/ 3033092 w 6981825"/>
              <a:gd name="connsiteY33" fmla="*/ 6858000 h 6858000"/>
              <a:gd name="connsiteX34" fmla="*/ 3007551 w 6981825"/>
              <a:gd name="connsiteY34" fmla="*/ 6858000 h 6858000"/>
              <a:gd name="connsiteX35" fmla="*/ 2990431 w 6981825"/>
              <a:gd name="connsiteY35" fmla="*/ 6858000 h 6858000"/>
              <a:gd name="connsiteX36" fmla="*/ 2974714 w 6981825"/>
              <a:gd name="connsiteY36" fmla="*/ 6858000 h 6858000"/>
              <a:gd name="connsiteX37" fmla="*/ 2972468 w 6981825"/>
              <a:gd name="connsiteY37" fmla="*/ 6858000 h 6858000"/>
              <a:gd name="connsiteX38" fmla="*/ 114300 w 6981825"/>
              <a:gd name="connsiteY38" fmla="*/ 6858000 h 6858000"/>
              <a:gd name="connsiteX39" fmla="*/ 114300 w 6981825"/>
              <a:gd name="connsiteY39" fmla="*/ 3998785 h 6858000"/>
              <a:gd name="connsiteX40" fmla="*/ 114300 w 6981825"/>
              <a:gd name="connsiteY40" fmla="*/ 3420687 h 6858000"/>
              <a:gd name="connsiteX41" fmla="*/ 114300 w 6981825"/>
              <a:gd name="connsiteY41" fmla="*/ 2859216 h 6858000"/>
              <a:gd name="connsiteX42" fmla="*/ 0 w 6981825"/>
              <a:gd name="connsiteY42" fmla="*/ 0 h 6858000"/>
              <a:gd name="connsiteX0" fmla="*/ 0 w 6981825"/>
              <a:gd name="connsiteY0" fmla="*/ 0 h 6858000"/>
              <a:gd name="connsiteX1" fmla="*/ 2972467 w 6981825"/>
              <a:gd name="connsiteY1" fmla="*/ 0 h 6858000"/>
              <a:gd name="connsiteX2" fmla="*/ 3548063 w 6981825"/>
              <a:gd name="connsiteY2" fmla="*/ 0 h 6858000"/>
              <a:gd name="connsiteX3" fmla="*/ 4122071 w 6981825"/>
              <a:gd name="connsiteY3" fmla="*/ 0 h 6858000"/>
              <a:gd name="connsiteX4" fmla="*/ 4392693 w 6981825"/>
              <a:gd name="connsiteY4" fmla="*/ 55325 h 6858000"/>
              <a:gd name="connsiteX5" fmla="*/ 6981825 w 6981825"/>
              <a:gd name="connsiteY5" fmla="*/ 2867025 h 6858000"/>
              <a:gd name="connsiteX6" fmla="*/ 6981825 w 6981825"/>
              <a:gd name="connsiteY6" fmla="*/ 3064869 h 6858000"/>
              <a:gd name="connsiteX7" fmla="*/ 6981825 w 6981825"/>
              <a:gd name="connsiteY7" fmla="*/ 3238016 h 6858000"/>
              <a:gd name="connsiteX8" fmla="*/ 6981825 w 6981825"/>
              <a:gd name="connsiteY8" fmla="*/ 3388114 h 6858000"/>
              <a:gd name="connsiteX9" fmla="*/ 6981825 w 6981825"/>
              <a:gd name="connsiteY9" fmla="*/ 3420687 h 6858000"/>
              <a:gd name="connsiteX10" fmla="*/ 6981825 w 6981825"/>
              <a:gd name="connsiteY10" fmla="*/ 3516809 h 6858000"/>
              <a:gd name="connsiteX11" fmla="*/ 6981825 w 6981825"/>
              <a:gd name="connsiteY11" fmla="*/ 3625746 h 6858000"/>
              <a:gd name="connsiteX12" fmla="*/ 6981825 w 6981825"/>
              <a:gd name="connsiteY12" fmla="*/ 3716573 h 6858000"/>
              <a:gd name="connsiteX13" fmla="*/ 6981825 w 6981825"/>
              <a:gd name="connsiteY13" fmla="*/ 3790936 h 6858000"/>
              <a:gd name="connsiteX14" fmla="*/ 6981825 w 6981825"/>
              <a:gd name="connsiteY14" fmla="*/ 3850481 h 6858000"/>
              <a:gd name="connsiteX15" fmla="*/ 6981825 w 6981825"/>
              <a:gd name="connsiteY15" fmla="*/ 3896855 h 6858000"/>
              <a:gd name="connsiteX16" fmla="*/ 6981825 w 6981825"/>
              <a:gd name="connsiteY16" fmla="*/ 3931704 h 6858000"/>
              <a:gd name="connsiteX17" fmla="*/ 6981825 w 6981825"/>
              <a:gd name="connsiteY17" fmla="*/ 3956675 h 6858000"/>
              <a:gd name="connsiteX18" fmla="*/ 6981825 w 6981825"/>
              <a:gd name="connsiteY18" fmla="*/ 3973413 h 6858000"/>
              <a:gd name="connsiteX19" fmla="*/ 6981825 w 6981825"/>
              <a:gd name="connsiteY19" fmla="*/ 3988780 h 6858000"/>
              <a:gd name="connsiteX20" fmla="*/ 6981825 w 6981825"/>
              <a:gd name="connsiteY20" fmla="*/ 3990975 h 6858000"/>
              <a:gd name="connsiteX21" fmla="*/ 6981825 w 6981825"/>
              <a:gd name="connsiteY21" fmla="*/ 6858000 h 6858000"/>
              <a:gd name="connsiteX22" fmla="*/ 4122070 w 6981825"/>
              <a:gd name="connsiteY22" fmla="*/ 6858000 h 6858000"/>
              <a:gd name="connsiteX23" fmla="*/ 3919711 w 6981825"/>
              <a:gd name="connsiteY23" fmla="*/ 6858000 h 6858000"/>
              <a:gd name="connsiteX24" fmla="*/ 3742612 w 6981825"/>
              <a:gd name="connsiteY24" fmla="*/ 6858000 h 6858000"/>
              <a:gd name="connsiteX25" fmla="*/ 3589088 w 6981825"/>
              <a:gd name="connsiteY25" fmla="*/ 6858000 h 6858000"/>
              <a:gd name="connsiteX26" fmla="*/ 3548063 w 6981825"/>
              <a:gd name="connsiteY26" fmla="*/ 6858000 h 6858000"/>
              <a:gd name="connsiteX27" fmla="*/ 3457456 w 6981825"/>
              <a:gd name="connsiteY27" fmla="*/ 6858000 h 6858000"/>
              <a:gd name="connsiteX28" fmla="*/ 3346033 w 6981825"/>
              <a:gd name="connsiteY28" fmla="*/ 6858000 h 6858000"/>
              <a:gd name="connsiteX29" fmla="*/ 3253133 w 6981825"/>
              <a:gd name="connsiteY29" fmla="*/ 6858000 h 6858000"/>
              <a:gd name="connsiteX30" fmla="*/ 3177073 w 6981825"/>
              <a:gd name="connsiteY30" fmla="*/ 6858000 h 6858000"/>
              <a:gd name="connsiteX31" fmla="*/ 3116169 w 6981825"/>
              <a:gd name="connsiteY31" fmla="*/ 6858000 h 6858000"/>
              <a:gd name="connsiteX32" fmla="*/ 3068736 w 6981825"/>
              <a:gd name="connsiteY32" fmla="*/ 6858000 h 6858000"/>
              <a:gd name="connsiteX33" fmla="*/ 3033092 w 6981825"/>
              <a:gd name="connsiteY33" fmla="*/ 6858000 h 6858000"/>
              <a:gd name="connsiteX34" fmla="*/ 3007551 w 6981825"/>
              <a:gd name="connsiteY34" fmla="*/ 6858000 h 6858000"/>
              <a:gd name="connsiteX35" fmla="*/ 2990431 w 6981825"/>
              <a:gd name="connsiteY35" fmla="*/ 6858000 h 6858000"/>
              <a:gd name="connsiteX36" fmla="*/ 2974714 w 6981825"/>
              <a:gd name="connsiteY36" fmla="*/ 6858000 h 6858000"/>
              <a:gd name="connsiteX37" fmla="*/ 2972468 w 6981825"/>
              <a:gd name="connsiteY37" fmla="*/ 6858000 h 6858000"/>
              <a:gd name="connsiteX38" fmla="*/ 114300 w 6981825"/>
              <a:gd name="connsiteY38" fmla="*/ 6858000 h 6858000"/>
              <a:gd name="connsiteX39" fmla="*/ 114300 w 6981825"/>
              <a:gd name="connsiteY39" fmla="*/ 3998785 h 6858000"/>
              <a:gd name="connsiteX40" fmla="*/ 114300 w 6981825"/>
              <a:gd name="connsiteY40" fmla="*/ 3420687 h 6858000"/>
              <a:gd name="connsiteX41" fmla="*/ 0 w 6981825"/>
              <a:gd name="connsiteY41" fmla="*/ 2859216 h 6858000"/>
              <a:gd name="connsiteX42" fmla="*/ 0 w 6981825"/>
              <a:gd name="connsiteY42" fmla="*/ 0 h 68580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127000 w 6994525"/>
              <a:gd name="connsiteY38" fmla="*/ 6858000 h 6858000"/>
              <a:gd name="connsiteX39" fmla="*/ 127000 w 6994525"/>
              <a:gd name="connsiteY39" fmla="*/ 39987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127000 w 6994525"/>
              <a:gd name="connsiteY38" fmla="*/ 6858000 h 6858000"/>
              <a:gd name="connsiteX39" fmla="*/ 12700 w 6994525"/>
              <a:gd name="connsiteY39" fmla="*/ 40114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  <a:gd name="connsiteX0" fmla="*/ 12700 w 6994525"/>
              <a:gd name="connsiteY0" fmla="*/ 0 h 6883400"/>
              <a:gd name="connsiteX1" fmla="*/ 2985167 w 6994525"/>
              <a:gd name="connsiteY1" fmla="*/ 0 h 6883400"/>
              <a:gd name="connsiteX2" fmla="*/ 3560763 w 6994525"/>
              <a:gd name="connsiteY2" fmla="*/ 0 h 6883400"/>
              <a:gd name="connsiteX3" fmla="*/ 4134771 w 6994525"/>
              <a:gd name="connsiteY3" fmla="*/ 0 h 6883400"/>
              <a:gd name="connsiteX4" fmla="*/ 4405393 w 6994525"/>
              <a:gd name="connsiteY4" fmla="*/ 55325 h 6883400"/>
              <a:gd name="connsiteX5" fmla="*/ 6994525 w 6994525"/>
              <a:gd name="connsiteY5" fmla="*/ 2867025 h 6883400"/>
              <a:gd name="connsiteX6" fmla="*/ 6994525 w 6994525"/>
              <a:gd name="connsiteY6" fmla="*/ 3064869 h 6883400"/>
              <a:gd name="connsiteX7" fmla="*/ 6994525 w 6994525"/>
              <a:gd name="connsiteY7" fmla="*/ 3238016 h 6883400"/>
              <a:gd name="connsiteX8" fmla="*/ 6994525 w 6994525"/>
              <a:gd name="connsiteY8" fmla="*/ 3388114 h 6883400"/>
              <a:gd name="connsiteX9" fmla="*/ 6994525 w 6994525"/>
              <a:gd name="connsiteY9" fmla="*/ 3420687 h 6883400"/>
              <a:gd name="connsiteX10" fmla="*/ 6994525 w 6994525"/>
              <a:gd name="connsiteY10" fmla="*/ 3516809 h 6883400"/>
              <a:gd name="connsiteX11" fmla="*/ 6994525 w 6994525"/>
              <a:gd name="connsiteY11" fmla="*/ 3625746 h 6883400"/>
              <a:gd name="connsiteX12" fmla="*/ 6994525 w 6994525"/>
              <a:gd name="connsiteY12" fmla="*/ 3716573 h 6883400"/>
              <a:gd name="connsiteX13" fmla="*/ 6994525 w 6994525"/>
              <a:gd name="connsiteY13" fmla="*/ 3790936 h 6883400"/>
              <a:gd name="connsiteX14" fmla="*/ 6994525 w 6994525"/>
              <a:gd name="connsiteY14" fmla="*/ 3850481 h 6883400"/>
              <a:gd name="connsiteX15" fmla="*/ 6994525 w 6994525"/>
              <a:gd name="connsiteY15" fmla="*/ 3896855 h 6883400"/>
              <a:gd name="connsiteX16" fmla="*/ 6994525 w 6994525"/>
              <a:gd name="connsiteY16" fmla="*/ 3931704 h 6883400"/>
              <a:gd name="connsiteX17" fmla="*/ 6994525 w 6994525"/>
              <a:gd name="connsiteY17" fmla="*/ 3956675 h 6883400"/>
              <a:gd name="connsiteX18" fmla="*/ 6994525 w 6994525"/>
              <a:gd name="connsiteY18" fmla="*/ 3973413 h 6883400"/>
              <a:gd name="connsiteX19" fmla="*/ 6994525 w 6994525"/>
              <a:gd name="connsiteY19" fmla="*/ 3988780 h 6883400"/>
              <a:gd name="connsiteX20" fmla="*/ 6994525 w 6994525"/>
              <a:gd name="connsiteY20" fmla="*/ 3990975 h 6883400"/>
              <a:gd name="connsiteX21" fmla="*/ 6994525 w 6994525"/>
              <a:gd name="connsiteY21" fmla="*/ 6858000 h 6883400"/>
              <a:gd name="connsiteX22" fmla="*/ 4134770 w 6994525"/>
              <a:gd name="connsiteY22" fmla="*/ 6858000 h 6883400"/>
              <a:gd name="connsiteX23" fmla="*/ 3932411 w 6994525"/>
              <a:gd name="connsiteY23" fmla="*/ 6858000 h 6883400"/>
              <a:gd name="connsiteX24" fmla="*/ 3755312 w 6994525"/>
              <a:gd name="connsiteY24" fmla="*/ 6858000 h 6883400"/>
              <a:gd name="connsiteX25" fmla="*/ 3601788 w 6994525"/>
              <a:gd name="connsiteY25" fmla="*/ 6858000 h 6883400"/>
              <a:gd name="connsiteX26" fmla="*/ 3560763 w 6994525"/>
              <a:gd name="connsiteY26" fmla="*/ 6858000 h 6883400"/>
              <a:gd name="connsiteX27" fmla="*/ 3470156 w 6994525"/>
              <a:gd name="connsiteY27" fmla="*/ 6858000 h 6883400"/>
              <a:gd name="connsiteX28" fmla="*/ 3358733 w 6994525"/>
              <a:gd name="connsiteY28" fmla="*/ 6858000 h 6883400"/>
              <a:gd name="connsiteX29" fmla="*/ 3265833 w 6994525"/>
              <a:gd name="connsiteY29" fmla="*/ 6858000 h 6883400"/>
              <a:gd name="connsiteX30" fmla="*/ 3189773 w 6994525"/>
              <a:gd name="connsiteY30" fmla="*/ 6858000 h 6883400"/>
              <a:gd name="connsiteX31" fmla="*/ 3128869 w 6994525"/>
              <a:gd name="connsiteY31" fmla="*/ 6858000 h 6883400"/>
              <a:gd name="connsiteX32" fmla="*/ 3081436 w 6994525"/>
              <a:gd name="connsiteY32" fmla="*/ 6858000 h 6883400"/>
              <a:gd name="connsiteX33" fmla="*/ 3045792 w 6994525"/>
              <a:gd name="connsiteY33" fmla="*/ 6858000 h 6883400"/>
              <a:gd name="connsiteX34" fmla="*/ 3020251 w 6994525"/>
              <a:gd name="connsiteY34" fmla="*/ 6858000 h 6883400"/>
              <a:gd name="connsiteX35" fmla="*/ 3003131 w 6994525"/>
              <a:gd name="connsiteY35" fmla="*/ 6858000 h 6883400"/>
              <a:gd name="connsiteX36" fmla="*/ 2987414 w 6994525"/>
              <a:gd name="connsiteY36" fmla="*/ 6858000 h 6883400"/>
              <a:gd name="connsiteX37" fmla="*/ 2985168 w 6994525"/>
              <a:gd name="connsiteY37" fmla="*/ 6858000 h 6883400"/>
              <a:gd name="connsiteX38" fmla="*/ 0 w 6994525"/>
              <a:gd name="connsiteY38" fmla="*/ 6883400 h 6883400"/>
              <a:gd name="connsiteX39" fmla="*/ 12700 w 6994525"/>
              <a:gd name="connsiteY39" fmla="*/ 4011485 h 6883400"/>
              <a:gd name="connsiteX40" fmla="*/ 0 w 6994525"/>
              <a:gd name="connsiteY40" fmla="*/ 3420687 h 6883400"/>
              <a:gd name="connsiteX41" fmla="*/ 12700 w 6994525"/>
              <a:gd name="connsiteY41" fmla="*/ 2859216 h 6883400"/>
              <a:gd name="connsiteX42" fmla="*/ 12700 w 6994525"/>
              <a:gd name="connsiteY42" fmla="*/ 0 h 6883400"/>
              <a:gd name="connsiteX0" fmla="*/ 12700 w 6994525"/>
              <a:gd name="connsiteY0" fmla="*/ 0 h 6858000"/>
              <a:gd name="connsiteX1" fmla="*/ 2985167 w 6994525"/>
              <a:gd name="connsiteY1" fmla="*/ 0 h 6858000"/>
              <a:gd name="connsiteX2" fmla="*/ 3560763 w 6994525"/>
              <a:gd name="connsiteY2" fmla="*/ 0 h 6858000"/>
              <a:gd name="connsiteX3" fmla="*/ 4134771 w 6994525"/>
              <a:gd name="connsiteY3" fmla="*/ 0 h 6858000"/>
              <a:gd name="connsiteX4" fmla="*/ 4405393 w 6994525"/>
              <a:gd name="connsiteY4" fmla="*/ 55325 h 6858000"/>
              <a:gd name="connsiteX5" fmla="*/ 6994525 w 6994525"/>
              <a:gd name="connsiteY5" fmla="*/ 2867025 h 6858000"/>
              <a:gd name="connsiteX6" fmla="*/ 6994525 w 6994525"/>
              <a:gd name="connsiteY6" fmla="*/ 3064869 h 6858000"/>
              <a:gd name="connsiteX7" fmla="*/ 6994525 w 6994525"/>
              <a:gd name="connsiteY7" fmla="*/ 3238016 h 6858000"/>
              <a:gd name="connsiteX8" fmla="*/ 6994525 w 6994525"/>
              <a:gd name="connsiteY8" fmla="*/ 3388114 h 6858000"/>
              <a:gd name="connsiteX9" fmla="*/ 6994525 w 6994525"/>
              <a:gd name="connsiteY9" fmla="*/ 3420687 h 6858000"/>
              <a:gd name="connsiteX10" fmla="*/ 6994525 w 6994525"/>
              <a:gd name="connsiteY10" fmla="*/ 3516809 h 6858000"/>
              <a:gd name="connsiteX11" fmla="*/ 6994525 w 6994525"/>
              <a:gd name="connsiteY11" fmla="*/ 3625746 h 6858000"/>
              <a:gd name="connsiteX12" fmla="*/ 6994525 w 6994525"/>
              <a:gd name="connsiteY12" fmla="*/ 3716573 h 6858000"/>
              <a:gd name="connsiteX13" fmla="*/ 6994525 w 6994525"/>
              <a:gd name="connsiteY13" fmla="*/ 3790936 h 6858000"/>
              <a:gd name="connsiteX14" fmla="*/ 6994525 w 6994525"/>
              <a:gd name="connsiteY14" fmla="*/ 3850481 h 6858000"/>
              <a:gd name="connsiteX15" fmla="*/ 6994525 w 6994525"/>
              <a:gd name="connsiteY15" fmla="*/ 3896855 h 6858000"/>
              <a:gd name="connsiteX16" fmla="*/ 6994525 w 6994525"/>
              <a:gd name="connsiteY16" fmla="*/ 3931704 h 6858000"/>
              <a:gd name="connsiteX17" fmla="*/ 6994525 w 6994525"/>
              <a:gd name="connsiteY17" fmla="*/ 3956675 h 6858000"/>
              <a:gd name="connsiteX18" fmla="*/ 6994525 w 6994525"/>
              <a:gd name="connsiteY18" fmla="*/ 3973413 h 6858000"/>
              <a:gd name="connsiteX19" fmla="*/ 6994525 w 6994525"/>
              <a:gd name="connsiteY19" fmla="*/ 3988780 h 6858000"/>
              <a:gd name="connsiteX20" fmla="*/ 6994525 w 6994525"/>
              <a:gd name="connsiteY20" fmla="*/ 3990975 h 6858000"/>
              <a:gd name="connsiteX21" fmla="*/ 6994525 w 6994525"/>
              <a:gd name="connsiteY21" fmla="*/ 6858000 h 6858000"/>
              <a:gd name="connsiteX22" fmla="*/ 4134770 w 6994525"/>
              <a:gd name="connsiteY22" fmla="*/ 6858000 h 6858000"/>
              <a:gd name="connsiteX23" fmla="*/ 3932411 w 6994525"/>
              <a:gd name="connsiteY23" fmla="*/ 6858000 h 6858000"/>
              <a:gd name="connsiteX24" fmla="*/ 3755312 w 6994525"/>
              <a:gd name="connsiteY24" fmla="*/ 6858000 h 6858000"/>
              <a:gd name="connsiteX25" fmla="*/ 3601788 w 6994525"/>
              <a:gd name="connsiteY25" fmla="*/ 6858000 h 6858000"/>
              <a:gd name="connsiteX26" fmla="*/ 3560763 w 6994525"/>
              <a:gd name="connsiteY26" fmla="*/ 6858000 h 6858000"/>
              <a:gd name="connsiteX27" fmla="*/ 3470156 w 6994525"/>
              <a:gd name="connsiteY27" fmla="*/ 6858000 h 6858000"/>
              <a:gd name="connsiteX28" fmla="*/ 3358733 w 6994525"/>
              <a:gd name="connsiteY28" fmla="*/ 6858000 h 6858000"/>
              <a:gd name="connsiteX29" fmla="*/ 3265833 w 6994525"/>
              <a:gd name="connsiteY29" fmla="*/ 6858000 h 6858000"/>
              <a:gd name="connsiteX30" fmla="*/ 3189773 w 6994525"/>
              <a:gd name="connsiteY30" fmla="*/ 6858000 h 6858000"/>
              <a:gd name="connsiteX31" fmla="*/ 3128869 w 6994525"/>
              <a:gd name="connsiteY31" fmla="*/ 6858000 h 6858000"/>
              <a:gd name="connsiteX32" fmla="*/ 3081436 w 6994525"/>
              <a:gd name="connsiteY32" fmla="*/ 6858000 h 6858000"/>
              <a:gd name="connsiteX33" fmla="*/ 3045792 w 6994525"/>
              <a:gd name="connsiteY33" fmla="*/ 6858000 h 6858000"/>
              <a:gd name="connsiteX34" fmla="*/ 3020251 w 6994525"/>
              <a:gd name="connsiteY34" fmla="*/ 6858000 h 6858000"/>
              <a:gd name="connsiteX35" fmla="*/ 3003131 w 6994525"/>
              <a:gd name="connsiteY35" fmla="*/ 6858000 h 6858000"/>
              <a:gd name="connsiteX36" fmla="*/ 2987414 w 6994525"/>
              <a:gd name="connsiteY36" fmla="*/ 6858000 h 6858000"/>
              <a:gd name="connsiteX37" fmla="*/ 2985168 w 6994525"/>
              <a:gd name="connsiteY37" fmla="*/ 6858000 h 6858000"/>
              <a:gd name="connsiteX38" fmla="*/ 0 w 6994525"/>
              <a:gd name="connsiteY38" fmla="*/ 6858000 h 6858000"/>
              <a:gd name="connsiteX39" fmla="*/ 12700 w 6994525"/>
              <a:gd name="connsiteY39" fmla="*/ 4011485 h 6858000"/>
              <a:gd name="connsiteX40" fmla="*/ 0 w 6994525"/>
              <a:gd name="connsiteY40" fmla="*/ 3420687 h 6858000"/>
              <a:gd name="connsiteX41" fmla="*/ 12700 w 6994525"/>
              <a:gd name="connsiteY41" fmla="*/ 2859216 h 6858000"/>
              <a:gd name="connsiteX42" fmla="*/ 12700 w 6994525"/>
              <a:gd name="connsiteY4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994525" h="6858000">
                <a:moveTo>
                  <a:pt x="12700" y="0"/>
                </a:moveTo>
                <a:lnTo>
                  <a:pt x="2985167" y="0"/>
                </a:lnTo>
                <a:lnTo>
                  <a:pt x="3560763" y="0"/>
                </a:lnTo>
                <a:lnTo>
                  <a:pt x="4134771" y="0"/>
                </a:lnTo>
                <a:lnTo>
                  <a:pt x="4405393" y="55325"/>
                </a:lnTo>
                <a:cubicBezTo>
                  <a:pt x="5739189" y="384572"/>
                  <a:pt x="6771849" y="1491853"/>
                  <a:pt x="6994525" y="2867025"/>
                </a:cubicBezTo>
                <a:lnTo>
                  <a:pt x="6994525" y="3064869"/>
                </a:lnTo>
                <a:lnTo>
                  <a:pt x="6994525" y="3238016"/>
                </a:lnTo>
                <a:lnTo>
                  <a:pt x="6994525" y="3388114"/>
                </a:lnTo>
                <a:lnTo>
                  <a:pt x="6994525" y="3420687"/>
                </a:lnTo>
                <a:lnTo>
                  <a:pt x="6994525" y="3516809"/>
                </a:lnTo>
                <a:lnTo>
                  <a:pt x="6994525" y="3625746"/>
                </a:lnTo>
                <a:lnTo>
                  <a:pt x="6994525" y="3716573"/>
                </a:lnTo>
                <a:lnTo>
                  <a:pt x="6994525" y="3790936"/>
                </a:lnTo>
                <a:lnTo>
                  <a:pt x="6994525" y="3850481"/>
                </a:lnTo>
                <a:lnTo>
                  <a:pt x="6994525" y="3896855"/>
                </a:lnTo>
                <a:lnTo>
                  <a:pt x="6994525" y="3931704"/>
                </a:lnTo>
                <a:lnTo>
                  <a:pt x="6994525" y="3956675"/>
                </a:lnTo>
                <a:lnTo>
                  <a:pt x="6994525" y="3973413"/>
                </a:lnTo>
                <a:lnTo>
                  <a:pt x="6994525" y="3988780"/>
                </a:lnTo>
                <a:lnTo>
                  <a:pt x="6994525" y="3990975"/>
                </a:lnTo>
                <a:lnTo>
                  <a:pt x="6994525" y="6858000"/>
                </a:lnTo>
                <a:lnTo>
                  <a:pt x="4134770" y="6858000"/>
                </a:lnTo>
                <a:lnTo>
                  <a:pt x="3932411" y="6858000"/>
                </a:lnTo>
                <a:lnTo>
                  <a:pt x="3755312" y="6858000"/>
                </a:lnTo>
                <a:lnTo>
                  <a:pt x="3601788" y="6858000"/>
                </a:lnTo>
                <a:lnTo>
                  <a:pt x="3560763" y="6858000"/>
                </a:lnTo>
                <a:lnTo>
                  <a:pt x="3470156" y="6858000"/>
                </a:lnTo>
                <a:lnTo>
                  <a:pt x="3358733" y="6858000"/>
                </a:lnTo>
                <a:lnTo>
                  <a:pt x="3265833" y="6858000"/>
                </a:lnTo>
                <a:lnTo>
                  <a:pt x="3189773" y="6858000"/>
                </a:lnTo>
                <a:lnTo>
                  <a:pt x="3128869" y="6858000"/>
                </a:lnTo>
                <a:lnTo>
                  <a:pt x="3081436" y="6858000"/>
                </a:lnTo>
                <a:lnTo>
                  <a:pt x="3045792" y="6858000"/>
                </a:lnTo>
                <a:lnTo>
                  <a:pt x="3020251" y="6858000"/>
                </a:lnTo>
                <a:lnTo>
                  <a:pt x="3003131" y="6858000"/>
                </a:lnTo>
                <a:lnTo>
                  <a:pt x="2987414" y="6858000"/>
                </a:lnTo>
                <a:lnTo>
                  <a:pt x="2985168" y="6858000"/>
                </a:lnTo>
                <a:lnTo>
                  <a:pt x="0" y="6858000"/>
                </a:lnTo>
                <a:cubicBezTo>
                  <a:pt x="4233" y="5900695"/>
                  <a:pt x="8467" y="4968790"/>
                  <a:pt x="12700" y="4011485"/>
                </a:cubicBezTo>
                <a:lnTo>
                  <a:pt x="0" y="3420687"/>
                </a:lnTo>
                <a:lnTo>
                  <a:pt x="12700" y="2859216"/>
                </a:lnTo>
                <a:lnTo>
                  <a:pt x="1270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90AFBD-33C9-4EC3-B944-AB492E35D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962399" y="-1"/>
            <a:ext cx="2917825" cy="29178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697E080-29AD-4234-A886-CE0368C315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962399" y="-1"/>
            <a:ext cx="2917825" cy="2917825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BD90152-9BFA-475A-836A-C430C1ED73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0022" y="372661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2306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 + teks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29548" y="790575"/>
            <a:ext cx="3848101" cy="144064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820022" y="2755510"/>
            <a:ext cx="3848101" cy="35436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-114300" y="0"/>
            <a:ext cx="6994525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B493A62-2105-4CB1-B1A7-66FE468E5A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0022" y="372661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81328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 skaidr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79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ma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7648680" cy="60134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3"/>
            <a:ext cx="2654937" cy="226778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403" y="3687276"/>
            <a:ext cx="1498679" cy="30108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4" hasCustomPrompt="1"/>
          </p:nvPr>
        </p:nvSpPr>
        <p:spPr>
          <a:xfrm>
            <a:off x="447675" y="2309373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52422" y="1704112"/>
            <a:ext cx="1498679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3210290" y="1706093"/>
            <a:ext cx="1498679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8947214" y="1704112"/>
            <a:ext cx="1741106" cy="247653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3210290" y="3687276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40"/>
          </p:nvPr>
        </p:nvSpPr>
        <p:spPr>
          <a:xfrm>
            <a:off x="6096713" y="3689697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8953135" y="3697436"/>
            <a:ext cx="2326910" cy="407204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1" i="0" u="none" strike="noStrike" baseline="0" smtClean="0">
                <a:solidFill>
                  <a:schemeClr val="tx2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41" name="Picture Placeholder 17"/>
          <p:cNvSpPr>
            <a:spLocks noGrp="1"/>
          </p:cNvSpPr>
          <p:nvPr>
            <p:ph type="pic" sz="quarter" idx="42" hasCustomPrompt="1"/>
          </p:nvPr>
        </p:nvSpPr>
        <p:spPr>
          <a:xfrm>
            <a:off x="3302635" y="2308735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43" hasCustomPrompt="1"/>
          </p:nvPr>
        </p:nvSpPr>
        <p:spPr>
          <a:xfrm>
            <a:off x="6177915" y="2308736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4" name="Picture Placeholder 17"/>
          <p:cNvSpPr>
            <a:spLocks noGrp="1"/>
          </p:cNvSpPr>
          <p:nvPr>
            <p:ph type="pic" sz="quarter" idx="44" hasCustomPrompt="1"/>
          </p:nvPr>
        </p:nvSpPr>
        <p:spPr>
          <a:xfrm>
            <a:off x="9039780" y="2308735"/>
            <a:ext cx="1208405" cy="120840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352422" y="4157857"/>
            <a:ext cx="2167258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6"/>
          </p:nvPr>
        </p:nvSpPr>
        <p:spPr>
          <a:xfrm>
            <a:off x="3210290" y="4157857"/>
            <a:ext cx="2167258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6096000" y="4168796"/>
            <a:ext cx="2418080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8"/>
          </p:nvPr>
        </p:nvSpPr>
        <p:spPr>
          <a:xfrm>
            <a:off x="8953868" y="4168796"/>
            <a:ext cx="2418080" cy="393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722631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52422" y="4629723"/>
            <a:ext cx="2756538" cy="156471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3210290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2" name="Text Placeholder 7"/>
          <p:cNvSpPr>
            <a:spLocks noGrp="1"/>
          </p:cNvSpPr>
          <p:nvPr>
            <p:ph type="body" sz="quarter" idx="50"/>
          </p:nvPr>
        </p:nvSpPr>
        <p:spPr>
          <a:xfrm>
            <a:off x="6096000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1"/>
          </p:nvPr>
        </p:nvSpPr>
        <p:spPr>
          <a:xfrm>
            <a:off x="8954132" y="4629724"/>
            <a:ext cx="2756538" cy="156594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rgbClr val="9C9C9C"/>
                </a:solidFill>
              </a:defRPr>
            </a:lvl1pPr>
          </a:lstStyle>
          <a:p>
            <a:endParaRPr lang="lt-LT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447675" y="2076336"/>
            <a:ext cx="112629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95F390-9256-42AD-8319-67242B3E3363}"/>
              </a:ext>
            </a:extLst>
          </p:cNvPr>
          <p:cNvCxnSpPr/>
          <p:nvPr userDrawn="1"/>
        </p:nvCxnSpPr>
        <p:spPr>
          <a:xfrm>
            <a:off x="447675" y="2076336"/>
            <a:ext cx="112629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557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549911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351657" cy="672465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52423" y="372662"/>
            <a:ext cx="1695451" cy="242049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4" hasCustomPrompt="1"/>
          </p:nvPr>
        </p:nvSpPr>
        <p:spPr>
          <a:xfrm>
            <a:off x="782638" y="1595438"/>
            <a:ext cx="10901362" cy="4479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65496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sisieki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52424" y="1466850"/>
            <a:ext cx="8258176" cy="1038226"/>
          </a:xfrm>
        </p:spPr>
        <p:txBody>
          <a:bodyPr>
            <a:normAutofit/>
          </a:bodyPr>
          <a:lstStyle>
            <a:lvl1pPr marL="0" indent="0">
              <a:buNone/>
              <a:defRPr sz="8000" spc="-150"/>
            </a:lvl1pPr>
          </a:lstStyle>
          <a:p>
            <a:pPr lvl="0"/>
            <a:r>
              <a:rPr lang="en-US" dirty="0"/>
              <a:t>Let’s get in touch!</a:t>
            </a:r>
            <a:endParaRPr lang="lt-LT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2424" y="3114675"/>
            <a:ext cx="5743576" cy="7258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r>
              <a:rPr lang="en-US" dirty="0"/>
              <a:t>+370 00 000 000</a:t>
            </a:r>
          </a:p>
          <a:p>
            <a:pPr lvl="0"/>
            <a:r>
              <a:rPr lang="en-US" dirty="0"/>
              <a:t>narbutas@narbutas.lt</a:t>
            </a:r>
            <a:endParaRPr lang="lt-LT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46EC0A-9B43-4471-9F58-7592050D5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7D642B-CB03-47A9-BFE0-281A7AAABEFB}"/>
              </a:ext>
            </a:extLst>
          </p:cNvPr>
          <p:cNvSpPr txBox="1">
            <a:spLocks/>
          </p:cNvSpPr>
          <p:nvPr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9435EE8-D38C-4FFC-98F7-4ED3EEA47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342468" y="0"/>
            <a:ext cx="6849532" cy="684953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03DAA85-FF1A-4553-A2FA-74F987CAF0E0}"/>
              </a:ext>
            </a:extLst>
          </p:cNvPr>
          <p:cNvSpPr txBox="1">
            <a:spLocks/>
          </p:cNvSpPr>
          <p:nvPr userDrawn="1"/>
        </p:nvSpPr>
        <p:spPr>
          <a:xfrm>
            <a:off x="372002" y="6176028"/>
            <a:ext cx="2015598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narbutas.com</a:t>
            </a:r>
            <a:endParaRPr lang="lt-LT" dirty="0">
              <a:solidFill>
                <a:schemeClr val="tx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D323F03-81E7-4939-9CAB-D31F2B419B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45" y="445653"/>
            <a:ext cx="2017788" cy="1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88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+ Diagra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3E84AE-C587-4C08-BF28-65B00D0E046B}"/>
              </a:ext>
            </a:extLst>
          </p:cNvPr>
          <p:cNvSpPr/>
          <p:nvPr/>
        </p:nvSpPr>
        <p:spPr>
          <a:xfrm>
            <a:off x="0" y="1"/>
            <a:ext cx="52959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849" y="6195664"/>
            <a:ext cx="2743200" cy="365125"/>
          </a:xfrm>
        </p:spPr>
        <p:txBody>
          <a:bodyPr/>
          <a:lstStyle>
            <a:lvl1pPr algn="l">
              <a:defRPr sz="1100">
                <a:solidFill>
                  <a:srgbClr val="9C9C9C"/>
                </a:solidFill>
              </a:defRPr>
            </a:lvl1pPr>
          </a:lstStyle>
          <a:p>
            <a:fld id="{6987A1F2-779A-4167-9C43-BFE36B558159}" type="slidenum">
              <a:rPr lang="lt-LT" smtClean="0"/>
              <a:pPr/>
              <a:t>‹Nr.›</a:t>
            </a:fld>
            <a:endParaRPr lang="lt-LT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52424" y="2762250"/>
            <a:ext cx="3491707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Narbutas</a:t>
            </a:r>
            <a:r>
              <a:rPr lang="en-US" dirty="0"/>
              <a:t> has been increasingly growing since 2009</a:t>
            </a:r>
            <a:endParaRPr lang="lt-LT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352424" y="3726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n-US" dirty="0"/>
              <a:t>Growth trajectory</a:t>
            </a:r>
            <a:endParaRPr lang="lt-LT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25" hasCustomPrompt="1"/>
          </p:nvPr>
        </p:nvSpPr>
        <p:spPr>
          <a:xfrm>
            <a:off x="5731510" y="462179"/>
            <a:ext cx="6013767" cy="58860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lt-L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6C3A0E-27A3-4372-BB25-8F0634612C70}"/>
              </a:ext>
            </a:extLst>
          </p:cNvPr>
          <p:cNvSpPr/>
          <p:nvPr userDrawn="1"/>
        </p:nvSpPr>
        <p:spPr>
          <a:xfrm>
            <a:off x="0" y="1"/>
            <a:ext cx="52959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578AC8-F97E-4A52-AF41-525058E7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824" y="942975"/>
            <a:ext cx="4311940" cy="723900"/>
          </a:xfrm>
        </p:spPr>
        <p:txBody>
          <a:bodyPr>
            <a:normAutofit/>
          </a:bodyPr>
          <a:lstStyle>
            <a:lvl1pPr marL="0" indent="0">
              <a:buNone/>
              <a:defRPr sz="4800" spc="-150"/>
            </a:lvl1pPr>
          </a:lstStyle>
          <a:p>
            <a:pPr lvl="0"/>
            <a:endParaRPr lang="lt-LT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27E77EC-C691-491A-BF83-8FE61A0F16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4824" y="2914650"/>
            <a:ext cx="4311940" cy="12858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spc="0"/>
            </a:lvl1pPr>
          </a:lstStyle>
          <a:p>
            <a:pPr lvl="0"/>
            <a:endParaRPr lang="lt-LT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7FFB8C9-5EAF-4597-820F-6BFB923CCF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824" y="525062"/>
            <a:ext cx="1314450" cy="285741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FontTx/>
              <a:buNone/>
              <a:defRPr lang="lt-LT" sz="1100" b="0" i="0" u="none" strike="noStrike" baseline="0" smtClean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44612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022D-2154-4B93-9352-FE3F921EA940}" type="datetimeFigureOut">
              <a:rPr lang="lt-LT" smtClean="0"/>
              <a:t>2022-09-29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A1F2-779A-4167-9C43-BFE36B558159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3348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022D-2154-4B93-9352-FE3F921EA940}" type="datetimeFigureOut">
              <a:rPr lang="lt-LT" smtClean="0"/>
              <a:t>2022-09-29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A1F2-779A-4167-9C43-BFE36B558159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0319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022D-2154-4B93-9352-FE3F921EA940}" type="datetimeFigureOut">
              <a:rPr lang="lt-LT" smtClean="0"/>
              <a:t>2022-09-29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A1F2-779A-4167-9C43-BFE36B558159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523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022D-2154-4B93-9352-FE3F921EA940}" type="datetimeFigureOut">
              <a:rPr lang="lt-LT" smtClean="0"/>
              <a:t>2022-09-29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A1F2-779A-4167-9C43-BFE36B558159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003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022D-2154-4B93-9352-FE3F921EA940}" type="datetimeFigureOut">
              <a:rPr lang="lt-LT" smtClean="0"/>
              <a:t>2022-09-29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A1F2-779A-4167-9C43-BFE36B558159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8742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11" Type="http://schemas.openxmlformats.org/officeDocument/2006/relationships/image" Target="../media/image43.jp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C71FB3-A3B2-4485-88C4-DBEEB644F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 r="3241" b="18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0757270-B5D9-497F-96C5-8EBBD8881E79}"/>
              </a:ext>
            </a:extLst>
          </p:cNvPr>
          <p:cNvSpPr txBox="1">
            <a:spLocks/>
          </p:cNvSpPr>
          <p:nvPr/>
        </p:nvSpPr>
        <p:spPr>
          <a:xfrm>
            <a:off x="436847" y="1923779"/>
            <a:ext cx="7105530" cy="196215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6000" spc="0" dirty="0"/>
              <a:t>EASY</a:t>
            </a:r>
            <a:endParaRPr lang="en-US" spc="0" dirty="0"/>
          </a:p>
          <a:p>
            <a:r>
              <a:rPr lang="de-DE" sz="3200" spc="0" dirty="0"/>
              <a:t>produktiv sein ist wirklich easy</a:t>
            </a:r>
            <a:endParaRPr lang="lt-LT" sz="3200" spc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86E053C-BA35-4427-BA9A-C02F4AB8C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981" y="446522"/>
            <a:ext cx="2054775" cy="19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1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F9391E-759C-49F4-AD5F-69C2CED6B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lt-LT" spc="0" dirty="0" err="1"/>
              <a:t>Trennwände</a:t>
            </a:r>
            <a:r>
              <a:rPr lang="lt-LT" spc="0" dirty="0"/>
              <a:t> aus </a:t>
            </a:r>
            <a:r>
              <a:rPr lang="lt-LT" spc="0" dirty="0" err="1"/>
              <a:t>Stoff</a:t>
            </a:r>
            <a:endParaRPr lang="lt-LT" spc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37CC-DE0E-4A2B-84DB-6E11FDC7C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423" y="372662"/>
            <a:ext cx="2334215" cy="285741"/>
          </a:xfrm>
        </p:spPr>
        <p:txBody>
          <a:bodyPr>
            <a:normAutofit/>
          </a:bodyPr>
          <a:lstStyle/>
          <a:p>
            <a:r>
              <a:rPr lang="lt-LT" sz="1100">
                <a:latin typeface="Visuelt Pro" panose="020B0503040202040104" pitchFamily="34" charset="0"/>
              </a:rPr>
              <a:t>EASY</a:t>
            </a:r>
            <a:endParaRPr lang="lt-LT" sz="1100" dirty="0">
              <a:latin typeface="Visuelt Pro" panose="020B05030402020401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FFF2C-C09E-4788-B2B0-DB26D8A68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 r="31178" b="25597"/>
          <a:stretch/>
        </p:blipFill>
        <p:spPr>
          <a:xfrm>
            <a:off x="0" y="1713600"/>
            <a:ext cx="12191565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1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976495-E1BB-4305-B489-F75A74AE18E3}"/>
              </a:ext>
            </a:extLst>
          </p:cNvPr>
          <p:cNvSpPr/>
          <p:nvPr/>
        </p:nvSpPr>
        <p:spPr>
          <a:xfrm>
            <a:off x="0" y="1713600"/>
            <a:ext cx="12192000" cy="514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F9391E-759C-49F4-AD5F-69C2CED6B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3" y="790574"/>
            <a:ext cx="11496677" cy="8708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2800" spc="0" dirty="0"/>
              <a:t>2 Typen von stoffbeschichteten Metallschubladen mit Schloss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37CC-DE0E-4A2B-84DB-6E11FDC7C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423" y="372662"/>
            <a:ext cx="2334215" cy="285741"/>
          </a:xfrm>
        </p:spPr>
        <p:txBody>
          <a:bodyPr>
            <a:normAutofit/>
          </a:bodyPr>
          <a:lstStyle/>
          <a:p>
            <a:r>
              <a:rPr lang="lt-LT" sz="1100">
                <a:latin typeface="Visuelt Pro" panose="020B0503040202040104" pitchFamily="34" charset="0"/>
              </a:rPr>
              <a:t>EASY</a:t>
            </a:r>
            <a:endParaRPr lang="lt-LT" sz="1100" dirty="0">
              <a:latin typeface="Visuelt Pro" panose="020B05030402020401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530FD-0A4C-4F3F-AC26-80BFA49D7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419" y="2848750"/>
            <a:ext cx="5120640" cy="2880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BA6A4C-84C6-49A6-AE70-F81F6117DE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5478" y="2848750"/>
            <a:ext cx="512064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84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7A0E3-6917-4501-B03B-2931ED6A5CBE}"/>
              </a:ext>
            </a:extLst>
          </p:cNvPr>
          <p:cNvSpPr/>
          <p:nvPr/>
        </p:nvSpPr>
        <p:spPr>
          <a:xfrm>
            <a:off x="-23312" y="0"/>
            <a:ext cx="12215311" cy="2027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 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16605D1-B38A-489A-88F3-92B71F8C085D}"/>
              </a:ext>
            </a:extLst>
          </p:cNvPr>
          <p:cNvSpPr txBox="1">
            <a:spLocks/>
          </p:cNvSpPr>
          <p:nvPr/>
        </p:nvSpPr>
        <p:spPr>
          <a:xfrm>
            <a:off x="352423" y="372662"/>
            <a:ext cx="2334215" cy="285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Tx/>
              <a:buNone/>
              <a:defRPr lang="lt-LT" sz="1100" b="0" i="0" u="none" strike="noStrike" kern="1200" baseline="0" smtClean="0">
                <a:solidFill>
                  <a:schemeClr val="tx1"/>
                </a:solidFill>
                <a:latin typeface="Visuelt Pro" panose="020B05030402020401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/>
              <a:t>EASY</a:t>
            </a:r>
            <a:endParaRPr lang="lt-LT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C0FA14-8ACA-47CC-911E-F94922E73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" b="1345"/>
          <a:stretch/>
        </p:blipFill>
        <p:spPr>
          <a:xfrm>
            <a:off x="449580" y="4681118"/>
            <a:ext cx="2237058" cy="21768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538C38-B5C5-4B45-8912-18FC6B8C2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9" b="5699"/>
          <a:stretch/>
        </p:blipFill>
        <p:spPr>
          <a:xfrm>
            <a:off x="449580" y="2425264"/>
            <a:ext cx="1905000" cy="1687868"/>
          </a:xfrm>
          <a:prstGeom prst="rect">
            <a:avLst/>
          </a:prstGeom>
        </p:spPr>
      </p:pic>
      <p:graphicFrame>
        <p:nvGraphicFramePr>
          <p:cNvPr id="32" name="Table 3">
            <a:extLst>
              <a:ext uri="{FF2B5EF4-FFF2-40B4-BE49-F238E27FC236}">
                <a16:creationId xmlns:a16="http://schemas.microsoft.com/office/drawing/2014/main" id="{BA7BF26E-4F48-42A7-9876-34CE74E71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216827"/>
              </p:ext>
            </p:extLst>
          </p:nvPr>
        </p:nvGraphicFramePr>
        <p:xfrm>
          <a:off x="0" y="1566000"/>
          <a:ext cx="12201053" cy="52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053">
                  <a:extLst>
                    <a:ext uri="{9D8B030D-6E8A-4147-A177-3AD203B41FA5}">
                      <a16:colId xmlns:a16="http://schemas.microsoft.com/office/drawing/2014/main" val="3109617654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2771367492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919689620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193705338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lt-LT" sz="1600" b="0" baseline="0">
                          <a:solidFill>
                            <a:schemeClr val="tx1"/>
                          </a:solidFill>
                          <a:latin typeface="+mj-lt"/>
                        </a:rPr>
                        <a:t>Teleskoprahmen mit Beinen</a:t>
                      </a:r>
                      <a:endParaRPr lang="lt-LT" sz="1600" b="0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b="0" baseline="0">
                          <a:solidFill>
                            <a:schemeClr val="tx1"/>
                          </a:solidFill>
                          <a:latin typeface="+mj-lt"/>
                        </a:rPr>
                        <a:t>Säulen</a:t>
                      </a:r>
                      <a:endParaRPr lang="lt-LT" sz="1600" b="0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Arten</a:t>
                      </a:r>
                      <a:r>
                        <a:rPr lang="lt-LT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t-LT" sz="16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</a:t>
                      </a:r>
                      <a:r>
                        <a:rPr lang="lt-LT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t-LT" sz="16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Füßen</a:t>
                      </a:r>
                      <a:endParaRPr lang="lt-LT" sz="16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2000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Arten</a:t>
                      </a:r>
                      <a:r>
                        <a:rPr lang="lt-LT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t-LT" sz="16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von</a:t>
                      </a:r>
                      <a:r>
                        <a:rPr lang="lt-LT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t-LT" sz="16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Schreibtischen</a:t>
                      </a:r>
                      <a:endParaRPr lang="lt-LT" sz="16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2000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445473"/>
                  </a:ext>
                </a:extLst>
              </a:tr>
              <a:tr h="2412000">
                <a:tc>
                  <a:txBody>
                    <a:bodyPr/>
                    <a:lstStyle/>
                    <a:p>
                      <a:endParaRPr lang="lt-LT" sz="1800" dirty="0"/>
                    </a:p>
                  </a:txBody>
                  <a:tcPr marL="91530" marR="91530" marT="45765" marB="45765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400" dirty="0"/>
                    </a:p>
                  </a:txBody>
                  <a:tcPr marL="0" marR="0" marT="180000" marB="45765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lt-LT" sz="1400" b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lt-LT" sz="1400" b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209136"/>
                  </a:ext>
                </a:extLst>
              </a:tr>
              <a:tr h="2412000">
                <a:tc>
                  <a:txBody>
                    <a:bodyPr/>
                    <a:lstStyle/>
                    <a:p>
                      <a:endParaRPr lang="lt-LT" sz="1800" dirty="0"/>
                    </a:p>
                  </a:txBody>
                  <a:tcPr marL="91530" marR="91530" marT="45765" marB="45765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lt-LT" sz="1400" b="0" baseline="0" dirty="0">
                        <a:latin typeface="+mn-lt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lt-LT" sz="1400" b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60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3A51882-8FBA-4640-A7A3-BACA8ECF7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18" y="3602052"/>
            <a:ext cx="1524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BBE68-DFF4-4032-B333-8B0399C457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18" y="5178986"/>
            <a:ext cx="1524000" cy="152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4C7C54-D8AB-4027-80A7-79210DBAF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18" y="2080436"/>
            <a:ext cx="1524000" cy="152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90903E-3FD7-46DE-B303-81E22BD52D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518" y="3602052"/>
            <a:ext cx="1524000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FCB14E-C6A7-4900-97B5-F40621107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0527" y="3602052"/>
            <a:ext cx="1524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20351A-6C8E-4080-AC18-85A64B11D7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7482" y="2690470"/>
            <a:ext cx="1181100" cy="118110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53EE8B-D7D2-475E-820E-445DDFFF13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7482" y="4905295"/>
            <a:ext cx="1181100" cy="1181100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903A7D-D605-4451-AB48-695A0A2AB4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800" y="2690470"/>
            <a:ext cx="1181100" cy="1181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A47179-0BE8-44E3-AD89-BDA26512E1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3942" y="4905296"/>
            <a:ext cx="1181100" cy="1181100"/>
          </a:xfrm>
          <a:prstGeom prst="rect">
            <a:avLst/>
          </a:prstGeom>
        </p:spPr>
      </p:pic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22EDFFDE-7144-4F6D-9554-3CF8CAE2FF5F}"/>
              </a:ext>
            </a:extLst>
          </p:cNvPr>
          <p:cNvSpPr txBox="1">
            <a:spLocks/>
          </p:cNvSpPr>
          <p:nvPr/>
        </p:nvSpPr>
        <p:spPr>
          <a:xfrm>
            <a:off x="3417482" y="3871570"/>
            <a:ext cx="1181100" cy="2857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Tx/>
              <a:buNone/>
              <a:defRPr lang="lt-LT" sz="1100" b="0" i="0" u="none" strike="noStrike" kern="1200" baseline="0" smtClean="0">
                <a:solidFill>
                  <a:schemeClr val="tx1"/>
                </a:solidFill>
                <a:latin typeface="Visuelt Pro" panose="020B05030402020401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+mj-lt"/>
              </a:rPr>
              <a:t>mit </a:t>
            </a:r>
            <a:r>
              <a:rPr lang="de-DE" dirty="0">
                <a:latin typeface="+mj-lt"/>
              </a:rPr>
              <a:t>zwei (2)</a:t>
            </a:r>
            <a:r>
              <a:rPr lang="lt-LT" dirty="0">
                <a:latin typeface="+mj-lt"/>
              </a:rPr>
              <a:t> </a:t>
            </a:r>
            <a:r>
              <a:rPr lang="de-DE" dirty="0">
                <a:latin typeface="+mj-lt"/>
              </a:rPr>
              <a:t>Stufen</a:t>
            </a:r>
            <a:endParaRPr lang="lt-LT" dirty="0">
              <a:latin typeface="+mj-lt"/>
            </a:endParaRP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C730C58A-3B8B-4116-8892-F75199FB80E7}"/>
              </a:ext>
            </a:extLst>
          </p:cNvPr>
          <p:cNvSpPr txBox="1">
            <a:spLocks/>
          </p:cNvSpPr>
          <p:nvPr/>
        </p:nvSpPr>
        <p:spPr>
          <a:xfrm>
            <a:off x="3417482" y="6082898"/>
            <a:ext cx="1181100" cy="2857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Tx/>
              <a:buNone/>
              <a:defRPr lang="lt-LT" sz="1100" b="0" i="0" u="none" strike="noStrike" kern="1200" baseline="0" smtClean="0">
                <a:solidFill>
                  <a:schemeClr val="tx1"/>
                </a:solidFill>
                <a:latin typeface="Visuelt Pro" panose="020B05030402020401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+mj-lt"/>
              </a:rPr>
              <a:t>mit </a:t>
            </a:r>
            <a:r>
              <a:rPr lang="de-DE" dirty="0">
                <a:latin typeface="+mj-lt"/>
              </a:rPr>
              <a:t>drei (3) Stufen</a:t>
            </a:r>
            <a:endParaRPr lang="lt-LT" dirty="0">
              <a:latin typeface="+mj-lt"/>
            </a:endParaRP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B732DC9-DEF7-48CC-8F01-339FE65AC096}"/>
              </a:ext>
            </a:extLst>
          </p:cNvPr>
          <p:cNvSpPr txBox="1">
            <a:spLocks/>
          </p:cNvSpPr>
          <p:nvPr/>
        </p:nvSpPr>
        <p:spPr>
          <a:xfrm>
            <a:off x="5235800" y="3871569"/>
            <a:ext cx="1181100" cy="2857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Tx/>
              <a:buNone/>
              <a:defRPr lang="lt-LT" sz="1100" b="0" i="0" u="none" strike="noStrike" kern="1200" baseline="0" smtClean="0">
                <a:solidFill>
                  <a:schemeClr val="tx1"/>
                </a:solidFill>
                <a:latin typeface="Visuelt Pro" panose="020B05030402020401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err="1">
                <a:latin typeface="+mj-lt"/>
              </a:rPr>
              <a:t>Typ</a:t>
            </a:r>
            <a:r>
              <a:rPr lang="lt-LT" dirty="0">
                <a:latin typeface="+mj-lt"/>
              </a:rPr>
              <a:t> I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51DDA579-1DF9-43B9-9178-C29FE09B3ED0}"/>
              </a:ext>
            </a:extLst>
          </p:cNvPr>
          <p:cNvSpPr txBox="1">
            <a:spLocks/>
          </p:cNvSpPr>
          <p:nvPr/>
        </p:nvSpPr>
        <p:spPr>
          <a:xfrm>
            <a:off x="5243942" y="6082898"/>
            <a:ext cx="1181100" cy="2857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Tx/>
              <a:buNone/>
              <a:defRPr lang="lt-LT" sz="1100" b="0" i="0" u="none" strike="noStrike" kern="1200" baseline="0" smtClean="0">
                <a:solidFill>
                  <a:schemeClr val="tx1"/>
                </a:solidFill>
                <a:latin typeface="Visuelt Pro" panose="020B05030402020401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err="1">
                <a:latin typeface="+mj-lt"/>
              </a:rPr>
              <a:t>Typ</a:t>
            </a:r>
            <a:r>
              <a:rPr lang="lt-LT" dirty="0">
                <a:latin typeface="+mj-lt"/>
              </a:rPr>
              <a:t> W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DE885061-0EAE-4608-B03D-463E3B5FD557}"/>
              </a:ext>
            </a:extLst>
          </p:cNvPr>
          <p:cNvSpPr txBox="1">
            <a:spLocks/>
          </p:cNvSpPr>
          <p:nvPr/>
        </p:nvSpPr>
        <p:spPr>
          <a:xfrm>
            <a:off x="7097770" y="3392177"/>
            <a:ext cx="1181100" cy="2857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Tx/>
              <a:buNone/>
              <a:defRPr lang="lt-LT" sz="1100" b="0" i="0" u="none" strike="noStrike" kern="1200" baseline="0" smtClean="0">
                <a:solidFill>
                  <a:schemeClr val="tx1"/>
                </a:solidFill>
                <a:latin typeface="Visuelt Pro" panose="020B05030402020401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err="1">
                <a:latin typeface="+mj-lt"/>
              </a:rPr>
              <a:t>Schlicht</a:t>
            </a:r>
            <a:endParaRPr lang="lt-LT" dirty="0">
              <a:latin typeface="+mj-lt"/>
            </a:endParaRP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9587306A-3BFD-4C30-9F61-1D40D92C8304}"/>
              </a:ext>
            </a:extLst>
          </p:cNvPr>
          <p:cNvSpPr txBox="1">
            <a:spLocks/>
          </p:cNvSpPr>
          <p:nvPr/>
        </p:nvSpPr>
        <p:spPr>
          <a:xfrm>
            <a:off x="7097769" y="4910130"/>
            <a:ext cx="2498293" cy="2857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Tx/>
              <a:buNone/>
              <a:defRPr lang="lt-LT" sz="1100" b="0" i="0" u="none" strike="noStrike" kern="1200" baseline="0" smtClean="0">
                <a:solidFill>
                  <a:schemeClr val="tx1"/>
                </a:solidFill>
                <a:latin typeface="Visuelt Pro" panose="020B05030402020401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err="1">
                <a:latin typeface="+mj-lt"/>
              </a:rPr>
              <a:t>Mit</a:t>
            </a:r>
            <a:r>
              <a:rPr lang="lt-LT" dirty="0">
                <a:latin typeface="+mj-lt"/>
              </a:rPr>
              <a:t> </a:t>
            </a:r>
            <a:r>
              <a:rPr lang="lt-LT" dirty="0" err="1">
                <a:latin typeface="+mj-lt"/>
              </a:rPr>
              <a:t>Ausschnitt</a:t>
            </a:r>
            <a:r>
              <a:rPr lang="lt-LT" dirty="0">
                <a:latin typeface="+mj-lt"/>
              </a:rPr>
              <a:t> </a:t>
            </a:r>
            <a:r>
              <a:rPr lang="lt-LT" dirty="0" err="1">
                <a:latin typeface="+mj-lt"/>
              </a:rPr>
              <a:t>für</a:t>
            </a:r>
            <a:r>
              <a:rPr lang="lt-LT" dirty="0">
                <a:latin typeface="+mj-lt"/>
              </a:rPr>
              <a:t> </a:t>
            </a:r>
            <a:r>
              <a:rPr lang="lt-LT" dirty="0" err="1">
                <a:latin typeface="+mj-lt"/>
              </a:rPr>
              <a:t>Kabel</a:t>
            </a:r>
            <a:endParaRPr lang="lt-LT" dirty="0">
              <a:latin typeface="+mj-lt"/>
            </a:endParaRP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CB6CA542-F426-47CC-B86D-9179C28D2729}"/>
              </a:ext>
            </a:extLst>
          </p:cNvPr>
          <p:cNvSpPr txBox="1">
            <a:spLocks/>
          </p:cNvSpPr>
          <p:nvPr/>
        </p:nvSpPr>
        <p:spPr>
          <a:xfrm>
            <a:off x="7097770" y="6369593"/>
            <a:ext cx="3464064" cy="2857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Tx/>
              <a:buNone/>
              <a:defRPr lang="lt-LT" sz="1100" b="0" i="0" u="none" strike="noStrike" kern="1200" baseline="0" smtClean="0">
                <a:solidFill>
                  <a:schemeClr val="tx1"/>
                </a:solidFill>
                <a:latin typeface="Visuelt Pro" panose="020B05030402020401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j-lt"/>
              </a:rPr>
              <a:t>Mit Kabeldurchlass (</a:t>
            </a:r>
            <a:r>
              <a:rPr lang="de-DE">
                <a:latin typeface="+mj-lt"/>
              </a:rPr>
              <a:t>Einkerbung)</a:t>
            </a:r>
            <a:endParaRPr lang="lt-LT" dirty="0">
              <a:latin typeface="+mj-lt"/>
            </a:endParaRP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229E9F06-EDBA-4ABD-9548-A3D473C7A76A}"/>
              </a:ext>
            </a:extLst>
          </p:cNvPr>
          <p:cNvSpPr txBox="1">
            <a:spLocks/>
          </p:cNvSpPr>
          <p:nvPr/>
        </p:nvSpPr>
        <p:spPr>
          <a:xfrm>
            <a:off x="10109019" y="5993379"/>
            <a:ext cx="1943552" cy="7262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1000"/>
              </a:spcBef>
              <a:buFontTx/>
              <a:buNone/>
              <a:defRPr lang="lt-LT" sz="1100" b="0" i="0" u="none" strike="noStrike" kern="1200" baseline="0" smtClean="0">
                <a:solidFill>
                  <a:schemeClr val="tx1"/>
                </a:solidFill>
                <a:latin typeface="Visuelt Pro" panose="020B05030402020401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err="1">
                <a:latin typeface="+mj-lt"/>
              </a:rPr>
              <a:t>Schreibtischlänge</a:t>
            </a:r>
            <a:r>
              <a:rPr lang="lt-LT" dirty="0">
                <a:latin typeface="+mj-lt"/>
              </a:rPr>
              <a:t>:</a:t>
            </a:r>
            <a:br>
              <a:rPr lang="lt-LT" dirty="0">
                <a:latin typeface="+mj-lt"/>
              </a:rPr>
            </a:br>
            <a:r>
              <a:rPr lang="lt-LT" dirty="0">
                <a:latin typeface="+mj-lt"/>
              </a:rPr>
              <a:t>1200 / 1400 / 1600 / 1800 mm</a:t>
            </a:r>
            <a:br>
              <a:rPr lang="lt-LT" dirty="0">
                <a:latin typeface="+mj-lt"/>
              </a:rPr>
            </a:br>
            <a:r>
              <a:rPr lang="lt-LT" dirty="0" err="1">
                <a:latin typeface="+mj-lt"/>
              </a:rPr>
              <a:t>Schreibtisch</a:t>
            </a:r>
            <a:r>
              <a:rPr lang="lt-LT" dirty="0">
                <a:latin typeface="+mj-lt"/>
              </a:rPr>
              <a:t> </a:t>
            </a:r>
            <a:r>
              <a:rPr lang="lt-LT" dirty="0" err="1">
                <a:latin typeface="+mj-lt"/>
              </a:rPr>
              <a:t>Tiefe</a:t>
            </a:r>
            <a:r>
              <a:rPr lang="lt-LT" dirty="0">
                <a:latin typeface="+mj-lt"/>
              </a:rPr>
              <a:t>: 800 mm</a:t>
            </a:r>
          </a:p>
        </p:txBody>
      </p:sp>
    </p:spTree>
    <p:extLst>
      <p:ext uri="{BB962C8B-B14F-4D97-AF65-F5344CB8AC3E}">
        <p14:creationId xmlns:p14="http://schemas.microsoft.com/office/powerpoint/2010/main" val="2371190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F9391E-759C-49F4-AD5F-69C2CED6B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sz="4000" spc="0" dirty="0"/>
              <a:t>EASY Schreibtische sind kompatibel mit: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37CC-DE0E-4A2B-84DB-6E11FDC7C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423" y="372662"/>
            <a:ext cx="2334215" cy="285741"/>
          </a:xfrm>
        </p:spPr>
        <p:txBody>
          <a:bodyPr>
            <a:normAutofit/>
          </a:bodyPr>
          <a:lstStyle/>
          <a:p>
            <a:r>
              <a:rPr lang="lt-LT" sz="1100">
                <a:latin typeface="Visuelt Pro" panose="020B0503040202040104" pitchFamily="34" charset="0"/>
              </a:rPr>
              <a:t>EASY</a:t>
            </a:r>
            <a:endParaRPr lang="lt-LT" sz="1100" dirty="0">
              <a:latin typeface="Visuelt Pro" panose="020B05030402020401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FFF2C-C09E-4788-B2B0-DB26D8A68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2910" r="2149"/>
          <a:stretch/>
        </p:blipFill>
        <p:spPr>
          <a:xfrm>
            <a:off x="0" y="1750176"/>
            <a:ext cx="12191565" cy="51444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5BB403-FC69-48BD-91CC-BC1E23440311}"/>
              </a:ext>
            </a:extLst>
          </p:cNvPr>
          <p:cNvSpPr txBox="1">
            <a:spLocks/>
          </p:cNvSpPr>
          <p:nvPr/>
        </p:nvSpPr>
        <p:spPr>
          <a:xfrm>
            <a:off x="1080712" y="6402424"/>
            <a:ext cx="3791607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t-LT" sz="1000" b="1" dirty="0">
                <a:latin typeface="Visuelt Pro" panose="020B0503040202040104" pitchFamily="34" charset="0"/>
              </a:rPr>
              <a:t>T-EASY </a:t>
            </a:r>
            <a:r>
              <a:rPr lang="lt-LT" sz="1000" b="1" dirty="0" err="1">
                <a:latin typeface="Visuelt Pro" panose="020B0503040202040104" pitchFamily="34" charset="0"/>
              </a:rPr>
              <a:t>Tische</a:t>
            </a:r>
            <a:endParaRPr lang="lt-LT" sz="1000" b="1" dirty="0">
              <a:latin typeface="Visuelt Pro" panose="020B05030402020401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5C49DA-2EE1-4301-9DAD-DDB3F3D0A1EF}"/>
              </a:ext>
            </a:extLst>
          </p:cNvPr>
          <p:cNvSpPr txBox="1">
            <a:spLocks/>
          </p:cNvSpPr>
          <p:nvPr/>
        </p:nvSpPr>
        <p:spPr>
          <a:xfrm>
            <a:off x="6693919" y="6402424"/>
            <a:ext cx="4872318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="1" dirty="0">
                <a:latin typeface="Visuelt Pro" panose="020B0503040202040104" pitchFamily="34" charset="0"/>
              </a:rPr>
              <a:t>T-EASY </a:t>
            </a:r>
            <a:r>
              <a:rPr lang="en-GB" sz="1000" b="1" dirty="0" err="1">
                <a:latin typeface="Visuelt Pro" panose="020B0503040202040104" pitchFamily="34" charset="0"/>
              </a:rPr>
              <a:t>Besprechungstisch</a:t>
            </a:r>
            <a:endParaRPr lang="en-GB" sz="1000" b="1" dirty="0">
              <a:latin typeface="Visuelt Pro" panose="020B050304020204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926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6AF19-BA88-49BB-BAD5-91C4CFE41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2" b="4062"/>
          <a:stretch/>
        </p:blipFill>
        <p:spPr>
          <a:xfrm>
            <a:off x="435" y="-19260"/>
            <a:ext cx="12191565" cy="689568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86E053C-BA35-4427-BA9A-C02F4AB8C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942" y="540790"/>
            <a:ext cx="2054775" cy="19263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A50D67E-2C1D-414D-A257-4F427E1C426A}"/>
              </a:ext>
            </a:extLst>
          </p:cNvPr>
          <p:cNvSpPr txBox="1">
            <a:spLocks/>
          </p:cNvSpPr>
          <p:nvPr/>
        </p:nvSpPr>
        <p:spPr>
          <a:xfrm>
            <a:off x="451942" y="6157956"/>
            <a:ext cx="3791607" cy="392076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800">
                <a:latin typeface="Visuelt Pro" panose="020B0503040202040104" pitchFamily="34" charset="0"/>
              </a:rPr>
              <a:t>narbutas.com</a:t>
            </a:r>
            <a:endParaRPr lang="lt-LT" sz="1800" dirty="0">
              <a:latin typeface="Visuelt Pro" panose="020B05030402020401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0E1754A-27E0-480C-9199-2C8A9BCC7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5579" y="-20096"/>
            <a:ext cx="6876422" cy="6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40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970A5-5CF7-4ECC-BC5B-20D17E924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2068" r="2083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37CC-DE0E-4A2B-84DB-6E11FDC7C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423" y="372662"/>
            <a:ext cx="2334215" cy="285741"/>
          </a:xfrm>
        </p:spPr>
        <p:txBody>
          <a:bodyPr>
            <a:normAutofit/>
          </a:bodyPr>
          <a:lstStyle/>
          <a:p>
            <a:r>
              <a:rPr lang="lt-LT" sz="1100" dirty="0">
                <a:latin typeface="Visuelt Pro" panose="020B0503040202040104" pitchFamily="34" charset="0"/>
              </a:rPr>
              <a:t>EASY</a:t>
            </a:r>
          </a:p>
        </p:txBody>
      </p:sp>
    </p:spTree>
    <p:extLst>
      <p:ext uri="{BB962C8B-B14F-4D97-AF65-F5344CB8AC3E}">
        <p14:creationId xmlns:p14="http://schemas.microsoft.com/office/powerpoint/2010/main" val="17801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F9391E-759C-49F4-AD5F-69C2CED6B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3" y="790574"/>
            <a:ext cx="11839577" cy="8708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2100" spc="0" dirty="0"/>
              <a:t>Elektrisch höhenverstellbare Schreibtische mit verschiedenen im </a:t>
            </a:r>
            <a:r>
              <a:rPr lang="de-DE" sz="2100" spc="0"/>
              <a:t>Büro sehr</a:t>
            </a:r>
            <a:r>
              <a:rPr lang="lt-LT" sz="2100" spc="0"/>
              <a:t> </a:t>
            </a:r>
            <a:r>
              <a:rPr lang="de-DE" sz="2100" spc="0"/>
              <a:t>wertvollen </a:t>
            </a:r>
            <a:r>
              <a:rPr lang="de-DE" sz="2100" spc="0" dirty="0"/>
              <a:t>Funktionen</a:t>
            </a:r>
            <a:r>
              <a:rPr lang="lt-LT" sz="2100" spc="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37CC-DE0E-4A2B-84DB-6E11FDC7C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423" y="372662"/>
            <a:ext cx="2334215" cy="285741"/>
          </a:xfrm>
        </p:spPr>
        <p:txBody>
          <a:bodyPr>
            <a:normAutofit/>
          </a:bodyPr>
          <a:lstStyle/>
          <a:p>
            <a:r>
              <a:rPr lang="lt-LT" sz="1100" dirty="0">
                <a:latin typeface="Visuelt Pro" panose="020B0503040202040104" pitchFamily="34" charset="0"/>
              </a:rPr>
              <a:t>EASY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970A5-5CF7-4ECC-BC5B-20D17E924F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8" b="6604"/>
          <a:stretch/>
        </p:blipFill>
        <p:spPr>
          <a:xfrm>
            <a:off x="0" y="1713601"/>
            <a:ext cx="12191999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970A5-5CF7-4ECC-BC5B-20D17E924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37CC-DE0E-4A2B-84DB-6E11FDC7C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423" y="372662"/>
            <a:ext cx="2334215" cy="285741"/>
          </a:xfrm>
        </p:spPr>
        <p:txBody>
          <a:bodyPr>
            <a:normAutofit/>
          </a:bodyPr>
          <a:lstStyle/>
          <a:p>
            <a:r>
              <a:rPr lang="lt-LT" sz="1100" dirty="0">
                <a:latin typeface="Visuelt Pro" panose="020B0503040202040104" pitchFamily="34" charset="0"/>
              </a:rPr>
              <a:t>EASY</a:t>
            </a:r>
          </a:p>
        </p:txBody>
      </p:sp>
    </p:spTree>
    <p:extLst>
      <p:ext uri="{BB962C8B-B14F-4D97-AF65-F5344CB8AC3E}">
        <p14:creationId xmlns:p14="http://schemas.microsoft.com/office/powerpoint/2010/main" val="867688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F9391E-759C-49F4-AD5F-69C2CED6B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lt-LT" spc="0" dirty="0" err="1"/>
              <a:t>Zwei</a:t>
            </a:r>
            <a:r>
              <a:rPr lang="lt-LT" spc="0" dirty="0"/>
              <a:t> </a:t>
            </a:r>
            <a:r>
              <a:rPr lang="lt-LT" spc="0" dirty="0" err="1"/>
              <a:t>Arten</a:t>
            </a:r>
            <a:r>
              <a:rPr lang="lt-LT" spc="0" dirty="0"/>
              <a:t> </a:t>
            </a:r>
            <a:r>
              <a:rPr lang="lt-LT" spc="0" dirty="0" err="1"/>
              <a:t>von</a:t>
            </a:r>
            <a:r>
              <a:rPr lang="lt-LT" spc="0" dirty="0"/>
              <a:t> </a:t>
            </a:r>
            <a:r>
              <a:rPr lang="lt-LT" spc="0" dirty="0" err="1"/>
              <a:t>Tischen</a:t>
            </a:r>
            <a:endParaRPr lang="lt-LT" spc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37CC-DE0E-4A2B-84DB-6E11FDC7C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423" y="372662"/>
            <a:ext cx="2334215" cy="285741"/>
          </a:xfrm>
        </p:spPr>
        <p:txBody>
          <a:bodyPr>
            <a:normAutofit/>
          </a:bodyPr>
          <a:lstStyle/>
          <a:p>
            <a:r>
              <a:rPr lang="lt-LT" sz="1100">
                <a:latin typeface="Visuelt Pro" panose="020B0503040202040104" pitchFamily="34" charset="0"/>
              </a:rPr>
              <a:t>EASY</a:t>
            </a:r>
            <a:endParaRPr lang="lt-LT" sz="1100" dirty="0">
              <a:latin typeface="Visuelt Pro" panose="020B05030402020401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FFF2C-C09E-4788-B2B0-DB26D8A68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7" b="4817"/>
          <a:stretch/>
        </p:blipFill>
        <p:spPr>
          <a:xfrm>
            <a:off x="0" y="1727668"/>
            <a:ext cx="12191565" cy="51444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5BB403-FC69-48BD-91CC-BC1E23440311}"/>
              </a:ext>
            </a:extLst>
          </p:cNvPr>
          <p:cNvSpPr txBox="1">
            <a:spLocks/>
          </p:cNvSpPr>
          <p:nvPr/>
        </p:nvSpPr>
        <p:spPr>
          <a:xfrm>
            <a:off x="1080712" y="6402424"/>
            <a:ext cx="3791607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t-LT" sz="1000" b="1" dirty="0" err="1">
                <a:latin typeface="Visuelt Pro" panose="020B0503040202040104" pitchFamily="34" charset="0"/>
              </a:rPr>
              <a:t>Einzelschreibtische</a:t>
            </a:r>
            <a:endParaRPr lang="lt-LT" sz="1000" b="1" dirty="0">
              <a:latin typeface="Visuelt Pro" panose="020B05030402020401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5C49DA-2EE1-4301-9DAD-DDB3F3D0A1EF}"/>
              </a:ext>
            </a:extLst>
          </p:cNvPr>
          <p:cNvSpPr txBox="1">
            <a:spLocks/>
          </p:cNvSpPr>
          <p:nvPr/>
        </p:nvSpPr>
        <p:spPr>
          <a:xfrm>
            <a:off x="6922519" y="6402424"/>
            <a:ext cx="4872318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>
                <a:latin typeface="Visuelt Pro" panose="020B0503040202040104" pitchFamily="34" charset="0"/>
              </a:rPr>
              <a:t>Verbindungselemente für jeweils zwei Tische</a:t>
            </a:r>
          </a:p>
        </p:txBody>
      </p:sp>
    </p:spTree>
    <p:extLst>
      <p:ext uri="{BB962C8B-B14F-4D97-AF65-F5344CB8AC3E}">
        <p14:creationId xmlns:p14="http://schemas.microsoft.com/office/powerpoint/2010/main" val="179054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F9391E-759C-49F4-AD5F-69C2CED6B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lt-LT" spc="0" dirty="0" err="1"/>
              <a:t>Höhensteuerung</a:t>
            </a:r>
            <a:endParaRPr lang="lt-LT" spc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37CC-DE0E-4A2B-84DB-6E11FDC7C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423" y="372662"/>
            <a:ext cx="2334215" cy="285741"/>
          </a:xfrm>
        </p:spPr>
        <p:txBody>
          <a:bodyPr>
            <a:normAutofit/>
          </a:bodyPr>
          <a:lstStyle/>
          <a:p>
            <a:r>
              <a:rPr lang="lt-LT" sz="1100">
                <a:latin typeface="Visuelt Pro" panose="020B0503040202040104" pitchFamily="34" charset="0"/>
              </a:rPr>
              <a:t>EASY</a:t>
            </a:r>
            <a:endParaRPr lang="lt-LT" sz="1100" dirty="0">
              <a:latin typeface="Visuelt Pro" panose="020B05030402020401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FFF2C-C09E-4788-B2B0-DB26D8A68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8459" r="1125" b="2287"/>
          <a:stretch/>
        </p:blipFill>
        <p:spPr>
          <a:xfrm>
            <a:off x="0" y="155643"/>
            <a:ext cx="12191565" cy="670235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5BB403-FC69-48BD-91CC-BC1E23440311}"/>
              </a:ext>
            </a:extLst>
          </p:cNvPr>
          <p:cNvSpPr txBox="1">
            <a:spLocks/>
          </p:cNvSpPr>
          <p:nvPr/>
        </p:nvSpPr>
        <p:spPr>
          <a:xfrm>
            <a:off x="1080712" y="6402424"/>
            <a:ext cx="3791607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t-LT" sz="1000" b="1">
                <a:latin typeface="Visuelt Pro" panose="020B0503040202040104" pitchFamily="34" charset="0"/>
              </a:rPr>
              <a:t>Säulen mit 2 Stufen  </a:t>
            </a:r>
            <a:endParaRPr lang="lt-LT" sz="1000" b="1" dirty="0">
              <a:latin typeface="Visuelt Pro" panose="020B05030402020401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5C49DA-2EE1-4301-9DAD-DDB3F3D0A1EF}"/>
              </a:ext>
            </a:extLst>
          </p:cNvPr>
          <p:cNvSpPr txBox="1">
            <a:spLocks/>
          </p:cNvSpPr>
          <p:nvPr/>
        </p:nvSpPr>
        <p:spPr>
          <a:xfrm>
            <a:off x="6922519" y="6402424"/>
            <a:ext cx="4872318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t-LT" sz="1000" b="1">
                <a:latin typeface="Visuelt Pro" panose="020B0503040202040104" pitchFamily="34" charset="0"/>
              </a:rPr>
              <a:t>Säulen mit 3 Stufen  </a:t>
            </a:r>
            <a:endParaRPr lang="lt-LT" sz="1000" b="1" dirty="0">
              <a:latin typeface="Visuelt Pro" panose="020B05030402020401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0F31AD-79AC-4D09-ACE4-A66AF81E891D}"/>
              </a:ext>
            </a:extLst>
          </p:cNvPr>
          <p:cNvCxnSpPr>
            <a:cxnSpLocks/>
          </p:cNvCxnSpPr>
          <p:nvPr/>
        </p:nvCxnSpPr>
        <p:spPr>
          <a:xfrm>
            <a:off x="1921164" y="4100935"/>
            <a:ext cx="38792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65782F-70E5-431D-AEEC-9180AD51A6F9}"/>
              </a:ext>
            </a:extLst>
          </p:cNvPr>
          <p:cNvCxnSpPr>
            <a:cxnSpLocks/>
          </p:cNvCxnSpPr>
          <p:nvPr/>
        </p:nvCxnSpPr>
        <p:spPr>
          <a:xfrm>
            <a:off x="3565236" y="2914251"/>
            <a:ext cx="22351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8B1A-5EB0-4AB0-AAC4-1813F08A0279}"/>
              </a:ext>
            </a:extLst>
          </p:cNvPr>
          <p:cNvCxnSpPr>
            <a:cxnSpLocks/>
          </p:cNvCxnSpPr>
          <p:nvPr/>
        </p:nvCxnSpPr>
        <p:spPr>
          <a:xfrm>
            <a:off x="7552625" y="4318121"/>
            <a:ext cx="4041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3AD77-AF0E-42F0-B560-CB309224A72A}"/>
              </a:ext>
            </a:extLst>
          </p:cNvPr>
          <p:cNvCxnSpPr>
            <a:cxnSpLocks/>
          </p:cNvCxnSpPr>
          <p:nvPr/>
        </p:nvCxnSpPr>
        <p:spPr>
          <a:xfrm>
            <a:off x="9559636" y="2780270"/>
            <a:ext cx="20349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DEA2D2-1383-4FD7-B88F-82A06A8B8C4E}"/>
              </a:ext>
            </a:extLst>
          </p:cNvPr>
          <p:cNvSpPr txBox="1">
            <a:spLocks/>
          </p:cNvSpPr>
          <p:nvPr/>
        </p:nvSpPr>
        <p:spPr>
          <a:xfrm>
            <a:off x="4659893" y="2655253"/>
            <a:ext cx="1131397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t-LT" sz="1000" b="1">
                <a:solidFill>
                  <a:schemeClr val="tx2"/>
                </a:solidFill>
                <a:latin typeface="Visuelt Pro" panose="020B0503040202040104" pitchFamily="34" charset="0"/>
              </a:rPr>
              <a:t>Max 1205 mm</a:t>
            </a:r>
            <a:endParaRPr lang="lt-LT" sz="1000" b="1" dirty="0">
              <a:solidFill>
                <a:schemeClr val="tx2"/>
              </a:solidFill>
              <a:latin typeface="Visuelt Pro" panose="020B05030402020401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D7571FF-5334-4BF1-846A-2E26CD600648}"/>
              </a:ext>
            </a:extLst>
          </p:cNvPr>
          <p:cNvSpPr txBox="1">
            <a:spLocks/>
          </p:cNvSpPr>
          <p:nvPr/>
        </p:nvSpPr>
        <p:spPr>
          <a:xfrm>
            <a:off x="4659893" y="3850888"/>
            <a:ext cx="1131397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t-LT" sz="1000" b="1">
                <a:solidFill>
                  <a:schemeClr val="tx2"/>
                </a:solidFill>
                <a:latin typeface="Visuelt Pro" panose="020B0503040202040104" pitchFamily="34" charset="0"/>
              </a:rPr>
              <a:t>Min 705 mm</a:t>
            </a:r>
            <a:endParaRPr lang="lt-LT" sz="1000" b="1" dirty="0">
              <a:solidFill>
                <a:schemeClr val="tx2"/>
              </a:solidFill>
              <a:latin typeface="Visuelt Pro" panose="020B05030402020401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5CB6DDA-DE6E-4D0E-A428-88B4701D4000}"/>
              </a:ext>
            </a:extLst>
          </p:cNvPr>
          <p:cNvSpPr txBox="1">
            <a:spLocks/>
          </p:cNvSpPr>
          <p:nvPr/>
        </p:nvSpPr>
        <p:spPr>
          <a:xfrm>
            <a:off x="10440101" y="2526802"/>
            <a:ext cx="1131397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t-LT" sz="1000" b="1">
                <a:solidFill>
                  <a:schemeClr val="tx2"/>
                </a:solidFill>
                <a:latin typeface="Visuelt Pro" panose="020B0503040202040104" pitchFamily="34" charset="0"/>
              </a:rPr>
              <a:t>Max 1260 mm</a:t>
            </a:r>
            <a:endParaRPr lang="lt-LT" sz="1000" b="1" dirty="0">
              <a:solidFill>
                <a:schemeClr val="tx2"/>
              </a:solidFill>
              <a:latin typeface="Visuelt Pro" panose="020B05030402020401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22F569-88BF-4B31-834E-39D6120DB593}"/>
              </a:ext>
            </a:extLst>
          </p:cNvPr>
          <p:cNvSpPr txBox="1">
            <a:spLocks/>
          </p:cNvSpPr>
          <p:nvPr/>
        </p:nvSpPr>
        <p:spPr>
          <a:xfrm>
            <a:off x="10440102" y="4065398"/>
            <a:ext cx="1131397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t-LT" sz="1000" b="1">
                <a:solidFill>
                  <a:schemeClr val="tx2"/>
                </a:solidFill>
                <a:latin typeface="Visuelt Pro" panose="020B0503040202040104" pitchFamily="34" charset="0"/>
              </a:rPr>
              <a:t>Min 610 mm</a:t>
            </a:r>
            <a:endParaRPr lang="lt-LT" sz="1000" b="1" dirty="0">
              <a:solidFill>
                <a:schemeClr val="tx2"/>
              </a:solidFill>
              <a:latin typeface="Visuelt Pro" panose="020B050304020204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78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F6B2E91-8D94-4B55-A011-2002B3A1676D}"/>
              </a:ext>
            </a:extLst>
          </p:cNvPr>
          <p:cNvSpPr/>
          <p:nvPr/>
        </p:nvSpPr>
        <p:spPr>
          <a:xfrm>
            <a:off x="0" y="1727668"/>
            <a:ext cx="12192000" cy="514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227BDE-5005-452E-A47F-88F280E6A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11345591" cy="723900"/>
          </a:xfrm>
        </p:spPr>
        <p:txBody>
          <a:bodyPr>
            <a:normAutofit fontScale="55000" lnSpcReduction="20000"/>
          </a:bodyPr>
          <a:lstStyle/>
          <a:p>
            <a:r>
              <a:rPr lang="de-DE" sz="5100" spc="0" dirty="0"/>
              <a:t>Höhenverstellung mit Speicherfunktion, Bluetooth und LED-Erinnerung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A3D1CD2-04CE-4A52-8ABF-DB2BE28957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2631408" cy="285741"/>
          </a:xfrm>
        </p:spPr>
        <p:txBody>
          <a:bodyPr/>
          <a:lstStyle/>
          <a:p>
            <a:r>
              <a:rPr lang="lt-LT"/>
              <a:t>EASY</a:t>
            </a:r>
            <a:endParaRPr lang="lt-L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D3D76-08F5-4789-B449-3B335B31B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r="2272"/>
          <a:stretch/>
        </p:blipFill>
        <p:spPr>
          <a:xfrm>
            <a:off x="421817" y="2305049"/>
            <a:ext cx="4876047" cy="4031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BF7772-C8A2-4F04-8088-D5AFF38AC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4658" y="2305049"/>
            <a:ext cx="2712651" cy="1808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162062-B932-4B1E-A1C5-1967D8C46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5952" y="4527850"/>
            <a:ext cx="2712651" cy="1808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297A8-8DC3-49ED-B1B6-F59B0B3860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5952" y="2305049"/>
            <a:ext cx="2712651" cy="18084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1B3018-DE61-46C9-9682-D655DCAC16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4658" y="4527850"/>
            <a:ext cx="2712651" cy="1808434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9F2941F-7C43-4EF9-AD47-21B4ADCFEA26}"/>
              </a:ext>
            </a:extLst>
          </p:cNvPr>
          <p:cNvSpPr txBox="1">
            <a:spLocks/>
          </p:cNvSpPr>
          <p:nvPr/>
        </p:nvSpPr>
        <p:spPr>
          <a:xfrm>
            <a:off x="421817" y="6381008"/>
            <a:ext cx="3791607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000" b="1" dirty="0">
                <a:latin typeface="Visuelt Pro" panose="020B0503040202040104" pitchFamily="34" charset="0"/>
              </a:rPr>
              <a:t>LA </a:t>
            </a:r>
            <a:r>
              <a:rPr lang="lt-LT" sz="1000" b="1" dirty="0" err="1">
                <a:latin typeface="Visuelt Pro" panose="020B0503040202040104" pitchFamily="34" charset="0"/>
              </a:rPr>
              <a:t>taste</a:t>
            </a:r>
            <a:r>
              <a:rPr lang="lt-LT" sz="1000" b="1" dirty="0">
                <a:latin typeface="Visuelt Pro" panose="020B0503040202040104" pitchFamily="34" charset="0"/>
              </a:rPr>
              <a:t> </a:t>
            </a:r>
            <a:r>
              <a:rPr lang="de-DE" sz="1000" b="1" dirty="0">
                <a:latin typeface="Visuelt Pro" panose="020B0503040202040104" pitchFamily="34" charset="0"/>
              </a:rPr>
              <a:t>mit Speicherfunktion, Bluetooth und LED-Erinnerung</a:t>
            </a:r>
            <a:endParaRPr lang="lt-LT" sz="1000" b="1" dirty="0">
              <a:latin typeface="Visuelt Pro" panose="020B05030402020401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4ABA8B7-2447-430F-B746-7C46D6468087}"/>
              </a:ext>
            </a:extLst>
          </p:cNvPr>
          <p:cNvSpPr txBox="1">
            <a:spLocks/>
          </p:cNvSpPr>
          <p:nvPr/>
        </p:nvSpPr>
        <p:spPr>
          <a:xfrm>
            <a:off x="8902394" y="4145822"/>
            <a:ext cx="2716599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000" b="1" dirty="0">
                <a:latin typeface="Visuelt Pro" panose="020B0503040202040104" pitchFamily="34" charset="0"/>
              </a:rPr>
              <a:t>BA </a:t>
            </a:r>
            <a:r>
              <a:rPr lang="lt-LT" sz="1000" b="1" dirty="0" err="1">
                <a:latin typeface="Visuelt Pro" panose="020B0503040202040104" pitchFamily="34" charset="0"/>
              </a:rPr>
              <a:t>taste</a:t>
            </a:r>
            <a:endParaRPr lang="lt-LT" sz="1000" b="1" dirty="0">
              <a:latin typeface="Visuelt Pro" panose="020B0503040202040104" pitchFamily="34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25BEC9B-F49B-4439-9ED7-9587C829D338}"/>
              </a:ext>
            </a:extLst>
          </p:cNvPr>
          <p:cNvSpPr txBox="1">
            <a:spLocks/>
          </p:cNvSpPr>
          <p:nvPr/>
        </p:nvSpPr>
        <p:spPr>
          <a:xfrm>
            <a:off x="5873977" y="6381008"/>
            <a:ext cx="2857500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000" b="1" dirty="0">
                <a:latin typeface="Visuelt Pro" panose="020B0503040202040104" pitchFamily="34" charset="0"/>
              </a:rPr>
              <a:t>TE </a:t>
            </a:r>
            <a:r>
              <a:rPr lang="lt-LT" sz="1000" b="1" dirty="0" err="1">
                <a:latin typeface="Visuelt Pro" panose="020B0503040202040104" pitchFamily="34" charset="0"/>
              </a:rPr>
              <a:t>taste</a:t>
            </a:r>
            <a:endParaRPr lang="lt-LT" sz="1000" b="1" dirty="0">
              <a:latin typeface="Visuelt Pro" panose="020B05030402020401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866C02A-8264-4508-8612-A3194274B8FA}"/>
              </a:ext>
            </a:extLst>
          </p:cNvPr>
          <p:cNvSpPr txBox="1">
            <a:spLocks/>
          </p:cNvSpPr>
          <p:nvPr/>
        </p:nvSpPr>
        <p:spPr>
          <a:xfrm>
            <a:off x="8912683" y="6381008"/>
            <a:ext cx="2857500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000" b="1" dirty="0">
                <a:latin typeface="Visuelt Pro" panose="020B0503040202040104" pitchFamily="34" charset="0"/>
              </a:rPr>
              <a:t>TA </a:t>
            </a:r>
            <a:r>
              <a:rPr lang="lt-LT" sz="1000" b="1" dirty="0" err="1">
                <a:latin typeface="Visuelt Pro" panose="020B0503040202040104" pitchFamily="34" charset="0"/>
              </a:rPr>
              <a:t>taste</a:t>
            </a:r>
            <a:endParaRPr lang="lt-LT" sz="1000" b="1" dirty="0">
              <a:latin typeface="Visuelt Pro" panose="020B0503040202040104" pitchFamily="34" charset="0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51BF7AA-475C-4DB7-9F2A-2AF3404731CE}"/>
              </a:ext>
            </a:extLst>
          </p:cNvPr>
          <p:cNvSpPr txBox="1">
            <a:spLocks/>
          </p:cNvSpPr>
          <p:nvPr/>
        </p:nvSpPr>
        <p:spPr>
          <a:xfrm>
            <a:off x="5872004" y="4147746"/>
            <a:ext cx="2716599" cy="392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000" b="1" dirty="0">
                <a:latin typeface="Visuelt Pro" panose="020B0503040202040104" pitchFamily="34" charset="0"/>
              </a:rPr>
              <a:t>MA </a:t>
            </a:r>
            <a:r>
              <a:rPr lang="lt-LT" sz="1000" b="1" dirty="0" err="1">
                <a:latin typeface="Visuelt Pro" panose="020B0503040202040104" pitchFamily="34" charset="0"/>
              </a:rPr>
              <a:t>taste</a:t>
            </a:r>
            <a:r>
              <a:rPr lang="lt-LT" sz="1000" b="1" dirty="0">
                <a:latin typeface="Visuelt Pro" panose="020B0503040202040104" pitchFamily="34" charset="0"/>
              </a:rPr>
              <a:t> </a:t>
            </a:r>
            <a:r>
              <a:rPr lang="lt-LT" sz="1000" b="1" dirty="0" err="1">
                <a:latin typeface="Visuelt Pro" panose="020B0503040202040104" pitchFamily="34" charset="0"/>
              </a:rPr>
              <a:t>mit</a:t>
            </a:r>
            <a:r>
              <a:rPr lang="lt-LT" sz="1000" b="1" dirty="0">
                <a:latin typeface="Visuelt Pro" panose="020B0503040202040104" pitchFamily="34" charset="0"/>
              </a:rPr>
              <a:t> </a:t>
            </a:r>
            <a:r>
              <a:rPr lang="lt-LT" sz="1000" b="1" dirty="0" err="1">
                <a:latin typeface="Visuelt Pro" panose="020B0503040202040104" pitchFamily="34" charset="0"/>
              </a:rPr>
              <a:t>Speicherfunktion</a:t>
            </a:r>
            <a:endParaRPr lang="lt-LT" sz="1000" b="1" dirty="0">
              <a:latin typeface="Visuelt Pro" panose="020B050304020204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41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672601C-4CFD-46D2-AB4B-4C2654F4285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r="4399" b="7349"/>
          <a:stretch/>
        </p:blipFill>
        <p:spPr>
          <a:xfrm>
            <a:off x="5303838" y="0"/>
            <a:ext cx="6888162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FD4A1F-4C57-48AC-924A-9429DD78BD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4106454" cy="285741"/>
          </a:xfrm>
        </p:spPr>
        <p:txBody>
          <a:bodyPr/>
          <a:lstStyle/>
          <a:p>
            <a:r>
              <a:rPr lang="lt-LT"/>
              <a:t>EASY</a:t>
            </a:r>
            <a:endParaRPr lang="lt-LT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94CF2B3-D918-4D22-B9F9-6CC0AE2AAD5F}"/>
              </a:ext>
            </a:extLst>
          </p:cNvPr>
          <p:cNvSpPr/>
          <p:nvPr/>
        </p:nvSpPr>
        <p:spPr>
          <a:xfrm>
            <a:off x="5299879" y="0"/>
            <a:ext cx="2866030" cy="2866029"/>
          </a:xfrm>
          <a:custGeom>
            <a:avLst/>
            <a:gdLst>
              <a:gd name="connsiteX0" fmla="*/ 2798 w 2866030"/>
              <a:gd name="connsiteY0" fmla="*/ 2863756 h 2866029"/>
              <a:gd name="connsiteX1" fmla="*/ 2868828 w 2866030"/>
              <a:gd name="connsiteY1" fmla="*/ -2274 h 2866029"/>
              <a:gd name="connsiteX2" fmla="*/ 2798 w 2866030"/>
              <a:gd name="connsiteY2" fmla="*/ -2274 h 286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6030" h="2866029">
                <a:moveTo>
                  <a:pt x="2798" y="2863756"/>
                </a:moveTo>
                <a:cubicBezTo>
                  <a:pt x="246416" y="1393548"/>
                  <a:pt x="1398620" y="241335"/>
                  <a:pt x="2868828" y="-2274"/>
                </a:cubicBezTo>
                <a:lnTo>
                  <a:pt x="2798" y="-2274"/>
                </a:lnTo>
                <a:close/>
              </a:path>
            </a:pathLst>
          </a:custGeom>
          <a:solidFill>
            <a:schemeClr val="tx2"/>
          </a:solidFill>
          <a:ln w="34092" cap="flat">
            <a:noFill/>
            <a:prstDash val="solid"/>
            <a:miter/>
          </a:ln>
        </p:spPr>
        <p:txBody>
          <a:bodyPr rtlCol="0" anchor="ctr"/>
          <a:lstStyle/>
          <a:p>
            <a:endParaRPr lang="lt-LT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BEA479-6530-4522-A2A8-B3AE1C5F5DAF}"/>
              </a:ext>
            </a:extLst>
          </p:cNvPr>
          <p:cNvSpPr/>
          <p:nvPr/>
        </p:nvSpPr>
        <p:spPr>
          <a:xfrm>
            <a:off x="9322553" y="0"/>
            <a:ext cx="2866030" cy="2866029"/>
          </a:xfrm>
          <a:custGeom>
            <a:avLst/>
            <a:gdLst>
              <a:gd name="connsiteX0" fmla="*/ 2868828 w 2866030"/>
              <a:gd name="connsiteY0" fmla="*/ 2863756 h 2866029"/>
              <a:gd name="connsiteX1" fmla="*/ 2798 w 2866030"/>
              <a:gd name="connsiteY1" fmla="*/ -2274 h 2866029"/>
              <a:gd name="connsiteX2" fmla="*/ 2868828 w 2866030"/>
              <a:gd name="connsiteY2" fmla="*/ -2274 h 286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6030" h="2866029">
                <a:moveTo>
                  <a:pt x="2868828" y="2863756"/>
                </a:moveTo>
                <a:cubicBezTo>
                  <a:pt x="2625903" y="1393206"/>
                  <a:pt x="1473348" y="240660"/>
                  <a:pt x="2798" y="-2274"/>
                </a:cubicBezTo>
                <a:lnTo>
                  <a:pt x="2868828" y="-2274"/>
                </a:lnTo>
                <a:close/>
              </a:path>
            </a:pathLst>
          </a:custGeom>
          <a:solidFill>
            <a:schemeClr val="tx2"/>
          </a:solidFill>
          <a:ln w="34092" cap="flat">
            <a:noFill/>
            <a:prstDash val="solid"/>
            <a:miter/>
          </a:ln>
        </p:spPr>
        <p:txBody>
          <a:bodyPr rtlCol="0" anchor="ctr"/>
          <a:lstStyle/>
          <a:p>
            <a:endParaRPr lang="lt-LT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2E47B3A-3DBA-449C-870F-1070F16F0A9C}"/>
              </a:ext>
            </a:extLst>
          </p:cNvPr>
          <p:cNvSpPr/>
          <p:nvPr/>
        </p:nvSpPr>
        <p:spPr>
          <a:xfrm>
            <a:off x="5299879" y="3991970"/>
            <a:ext cx="2866030" cy="2866029"/>
          </a:xfrm>
          <a:custGeom>
            <a:avLst/>
            <a:gdLst>
              <a:gd name="connsiteX0" fmla="*/ 2798 w 2866030"/>
              <a:gd name="connsiteY0" fmla="*/ -2274 h 2866029"/>
              <a:gd name="connsiteX1" fmla="*/ 2868828 w 2866030"/>
              <a:gd name="connsiteY1" fmla="*/ 2863756 h 2866029"/>
              <a:gd name="connsiteX2" fmla="*/ 2798 w 2866030"/>
              <a:gd name="connsiteY2" fmla="*/ 2863756 h 286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6030" h="2866029">
                <a:moveTo>
                  <a:pt x="2798" y="-2274"/>
                </a:moveTo>
                <a:cubicBezTo>
                  <a:pt x="246416" y="1467934"/>
                  <a:pt x="1398620" y="2620147"/>
                  <a:pt x="2868828" y="2863756"/>
                </a:cubicBezTo>
                <a:lnTo>
                  <a:pt x="2798" y="2863756"/>
                </a:lnTo>
                <a:close/>
              </a:path>
            </a:pathLst>
          </a:custGeom>
          <a:solidFill>
            <a:schemeClr val="tx2"/>
          </a:solidFill>
          <a:ln w="34092" cap="flat">
            <a:noFill/>
            <a:prstDash val="solid"/>
            <a:miter/>
          </a:ln>
        </p:spPr>
        <p:txBody>
          <a:bodyPr rtlCol="0" anchor="ctr"/>
          <a:lstStyle/>
          <a:p>
            <a:endParaRPr lang="lt-LT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308164-6107-4C0A-B934-CC1067161853}"/>
              </a:ext>
            </a:extLst>
          </p:cNvPr>
          <p:cNvSpPr/>
          <p:nvPr/>
        </p:nvSpPr>
        <p:spPr>
          <a:xfrm>
            <a:off x="9322553" y="3991970"/>
            <a:ext cx="2866030" cy="2866029"/>
          </a:xfrm>
          <a:custGeom>
            <a:avLst/>
            <a:gdLst>
              <a:gd name="connsiteX0" fmla="*/ 2868828 w 2866030"/>
              <a:gd name="connsiteY0" fmla="*/ -2274 h 2866029"/>
              <a:gd name="connsiteX1" fmla="*/ 2798 w 2866030"/>
              <a:gd name="connsiteY1" fmla="*/ 2863756 h 2866029"/>
              <a:gd name="connsiteX2" fmla="*/ 2868828 w 2866030"/>
              <a:gd name="connsiteY2" fmla="*/ 2863756 h 286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6030" h="2866029">
                <a:moveTo>
                  <a:pt x="2868828" y="-2274"/>
                </a:moveTo>
                <a:cubicBezTo>
                  <a:pt x="2625903" y="1468276"/>
                  <a:pt x="1473348" y="2620822"/>
                  <a:pt x="2798" y="2863756"/>
                </a:cubicBezTo>
                <a:lnTo>
                  <a:pt x="2868828" y="2863756"/>
                </a:lnTo>
                <a:close/>
              </a:path>
            </a:pathLst>
          </a:custGeom>
          <a:solidFill>
            <a:schemeClr val="tx2"/>
          </a:solidFill>
          <a:ln w="34092" cap="flat">
            <a:noFill/>
            <a:prstDash val="solid"/>
            <a:miter/>
          </a:ln>
        </p:spPr>
        <p:txBody>
          <a:bodyPr rtlCol="0" anchor="ctr"/>
          <a:lstStyle/>
          <a:p>
            <a:endParaRPr lang="lt-LT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855D623-3BBB-415B-AAE2-56F9EE1A4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436393" cy="14406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2400" spc="0" dirty="0"/>
              <a:t>Stellen Sie Ihre Tischhöhe mit einer Fernbedienungs-App über Bluetooth ein (Android, iOS)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A825E70-3082-40D2-9D1E-F0A7F3A063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78196" cy="3723088"/>
          </a:xfrm>
        </p:spPr>
        <p:txBody>
          <a:bodyPr>
            <a:normAutofit fontScale="92500" lnSpcReduction="20000"/>
          </a:bodyPr>
          <a:lstStyle/>
          <a:p>
            <a:pPr marL="269875" indent="-269875" algn="l">
              <a:lnSpc>
                <a:spcPct val="120000"/>
              </a:lnSpc>
              <a:buFont typeface="Visuelt Pro Light" panose="020B0303040202040104" pitchFamily="34" charset="0"/>
              <a:buChar char="-"/>
            </a:pPr>
            <a:r>
              <a:rPr lang="de-DE" sz="2000" dirty="0"/>
              <a:t>Getriebe nach oben und unten</a:t>
            </a:r>
          </a:p>
          <a:p>
            <a:pPr marL="269875" indent="-269875" algn="l">
              <a:lnSpc>
                <a:spcPct val="120000"/>
              </a:lnSpc>
              <a:buFont typeface="Visuelt Pro Light" panose="020B0303040202040104" pitchFamily="34" charset="0"/>
              <a:buChar char="-"/>
            </a:pPr>
            <a:r>
              <a:rPr lang="de-DE" sz="2000" dirty="0"/>
              <a:t>Zeigt die tatsächliche Höhe an</a:t>
            </a:r>
          </a:p>
          <a:p>
            <a:pPr marL="269875" indent="-269875" algn="l">
              <a:lnSpc>
                <a:spcPct val="120000"/>
              </a:lnSpc>
              <a:buFont typeface="Visuelt Pro Light" panose="020B0303040202040104" pitchFamily="34" charset="0"/>
              <a:buChar char="-"/>
            </a:pPr>
            <a:r>
              <a:rPr lang="de-DE" sz="2000" dirty="0"/>
              <a:t>Einfacher Support</a:t>
            </a:r>
          </a:p>
          <a:p>
            <a:pPr marL="269875" indent="-269875" algn="l">
              <a:lnSpc>
                <a:spcPct val="120000"/>
              </a:lnSpc>
              <a:buFont typeface="Visuelt Pro Light" panose="020B0303040202040104" pitchFamily="34" charset="0"/>
              <a:buChar char="-"/>
            </a:pPr>
            <a:r>
              <a:rPr lang="de-DE" sz="2000" dirty="0"/>
              <a:t>2-3 Memory-Positionen</a:t>
            </a:r>
          </a:p>
          <a:p>
            <a:pPr marL="269875" indent="-269875" algn="l">
              <a:lnSpc>
                <a:spcPct val="120000"/>
              </a:lnSpc>
              <a:buFont typeface="Visuelt Pro Light" panose="020B0303040202040104" pitchFamily="34" charset="0"/>
              <a:buChar char="-"/>
            </a:pPr>
            <a:r>
              <a:rPr lang="de-DE" sz="2000" dirty="0"/>
              <a:t>Die Möglichkeit, das Getriebe automatisch auf die Memory-Positionen zu stellen</a:t>
            </a:r>
          </a:p>
          <a:p>
            <a:pPr marL="269875" indent="-269875" algn="l">
              <a:lnSpc>
                <a:spcPct val="120000"/>
              </a:lnSpc>
              <a:buFont typeface="Visuelt Pro Light" panose="020B0303040202040104" pitchFamily="34" charset="0"/>
              <a:buChar char="-"/>
            </a:pPr>
            <a:r>
              <a:rPr lang="de-DE" sz="2000" dirty="0"/>
              <a:t>In Englisch, Deutsch, Französisch, Spanisch, Italienisch, Koreanisch, Chinesisch und Japanisch verfügbar</a:t>
            </a:r>
          </a:p>
        </p:txBody>
      </p:sp>
    </p:spTree>
    <p:extLst>
      <p:ext uri="{BB962C8B-B14F-4D97-AF65-F5344CB8AC3E}">
        <p14:creationId xmlns:p14="http://schemas.microsoft.com/office/powerpoint/2010/main" val="232565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672601C-4CFD-46D2-AB4B-4C2654F4285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" b="219"/>
          <a:stretch/>
        </p:blipFill>
        <p:spPr>
          <a:xfrm>
            <a:off x="5303838" y="0"/>
            <a:ext cx="6888162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FD4A1F-4C57-48AC-924A-9429DD78BD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424" y="372662"/>
            <a:ext cx="4106454" cy="285741"/>
          </a:xfrm>
        </p:spPr>
        <p:txBody>
          <a:bodyPr/>
          <a:lstStyle/>
          <a:p>
            <a:r>
              <a:rPr lang="lt-LT"/>
              <a:t>EASY</a:t>
            </a:r>
            <a:endParaRPr lang="lt-LT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855D623-3BBB-415B-AAE2-56F9EE1A4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3" y="790575"/>
            <a:ext cx="4436393" cy="14406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lt-LT" spc="0" dirty="0" err="1"/>
              <a:t>Kollisionsschutz</a:t>
            </a:r>
            <a:endParaRPr lang="lt-LT" spc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A825E70-3082-40D2-9D1E-F0A7F3A063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424" y="2762250"/>
            <a:ext cx="4378196" cy="3723088"/>
          </a:xfrm>
        </p:spPr>
        <p:txBody>
          <a:bodyPr>
            <a:normAutofit/>
          </a:bodyPr>
          <a:lstStyle/>
          <a:p>
            <a:pPr marL="269875" indent="-269875" algn="l">
              <a:lnSpc>
                <a:spcPct val="120000"/>
              </a:lnSpc>
              <a:buFont typeface="Visuelt Pro Light" panose="020B0303040202040104" pitchFamily="34" charset="0"/>
              <a:buChar char="-"/>
            </a:pPr>
            <a:r>
              <a:rPr lang="de-DE" sz="2000" dirty="0"/>
              <a:t>Diese Lösung verhindert Kratzer, wenn der Tisch mit einem anderen Gegenstand zusammenstößt</a:t>
            </a:r>
            <a:endParaRPr lang="lt-LT" sz="2000" dirty="0"/>
          </a:p>
          <a:p>
            <a:pPr marL="269875" indent="-269875" algn="l">
              <a:lnSpc>
                <a:spcPct val="120000"/>
              </a:lnSpc>
              <a:buFont typeface="Visuelt Pro Light" panose="020B0303040202040104" pitchFamily="34" charset="0"/>
              <a:buChar char="-"/>
            </a:pPr>
            <a:r>
              <a:rPr lang="lt-LT" sz="2000" dirty="0" err="1"/>
              <a:t>Integrierter</a:t>
            </a:r>
            <a:r>
              <a:rPr lang="lt-LT" sz="2000" dirty="0"/>
              <a:t> </a:t>
            </a:r>
            <a:r>
              <a:rPr lang="lt-LT" sz="2000" dirty="0" err="1"/>
              <a:t>Antikollisionssensor</a:t>
            </a:r>
            <a:r>
              <a:rPr lang="lt-LT" sz="2000" dirty="0"/>
              <a:t> PIEZO </a:t>
            </a:r>
            <a:r>
              <a:rPr lang="lt-LT" sz="2000" dirty="0" err="1"/>
              <a:t>für</a:t>
            </a:r>
            <a:r>
              <a:rPr lang="lt-LT" sz="2000" dirty="0"/>
              <a:t> </a:t>
            </a:r>
            <a:r>
              <a:rPr lang="lt-LT" sz="2000" dirty="0" err="1"/>
              <a:t>drei</a:t>
            </a:r>
            <a:r>
              <a:rPr lang="lt-LT" sz="2000" dirty="0"/>
              <a:t> (3) </a:t>
            </a:r>
            <a:r>
              <a:rPr lang="lt-LT" sz="2000" dirty="0" err="1"/>
              <a:t>Niveausäulen</a:t>
            </a:r>
            <a:r>
              <a:rPr lang="lt-LT" sz="2000" dirty="0"/>
              <a:t> </a:t>
            </a:r>
          </a:p>
          <a:p>
            <a:pPr marL="269875" indent="-269875" algn="l">
              <a:lnSpc>
                <a:spcPct val="120000"/>
              </a:lnSpc>
              <a:buFont typeface="Visuelt Pro Light" panose="020B0303040202040104" pitchFamily="34" charset="0"/>
              <a:buChar char="-"/>
            </a:pPr>
            <a:r>
              <a:rPr lang="lt-LT" sz="2000" dirty="0" err="1"/>
              <a:t>Optionaler</a:t>
            </a:r>
            <a:r>
              <a:rPr lang="lt-LT" sz="2000" dirty="0"/>
              <a:t> LINAK </a:t>
            </a:r>
            <a:r>
              <a:rPr lang="lt-LT" sz="2000" dirty="0" err="1"/>
              <a:t>Antikollisionssensor</a:t>
            </a:r>
            <a:r>
              <a:rPr lang="lt-LT" sz="2000" dirty="0"/>
              <a:t> </a:t>
            </a:r>
            <a:r>
              <a:rPr lang="lt-LT" sz="2000" dirty="0" err="1"/>
              <a:t>für</a:t>
            </a:r>
            <a:r>
              <a:rPr lang="lt-LT" sz="2000" dirty="0"/>
              <a:t> </a:t>
            </a:r>
            <a:r>
              <a:rPr lang="lt-LT" sz="2000" dirty="0" err="1"/>
              <a:t>zwei</a:t>
            </a:r>
            <a:r>
              <a:rPr lang="lt-LT" sz="2000" dirty="0"/>
              <a:t> (2) </a:t>
            </a:r>
            <a:r>
              <a:rPr lang="lt-LT" sz="2000" dirty="0" err="1"/>
              <a:t>Niveausäulen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3122259017"/>
      </p:ext>
    </p:extLst>
  </p:cSld>
  <p:clrMapOvr>
    <a:masterClrMapping/>
  </p:clrMapOvr>
</p:sld>
</file>

<file path=ppt/theme/theme1.xml><?xml version="1.0" encoding="utf-8"?>
<a:theme xmlns:a="http://schemas.openxmlformats.org/drawingml/2006/main" name="1_graphite grey">
  <a:themeElements>
    <a:clrScheme name="Dynamic blue">
      <a:dk1>
        <a:srgbClr val="000000"/>
      </a:dk1>
      <a:lt1>
        <a:srgbClr val="FFFFFF"/>
      </a:lt1>
      <a:dk2>
        <a:srgbClr val="4A93FF"/>
      </a:dk2>
      <a:lt2>
        <a:srgbClr val="DFE9F4"/>
      </a:lt2>
      <a:accent1>
        <a:srgbClr val="4A93FF"/>
      </a:accent1>
      <a:accent2>
        <a:srgbClr val="CADDEF"/>
      </a:accent2>
      <a:accent3>
        <a:srgbClr val="4A93FF"/>
      </a:accent3>
      <a:accent4>
        <a:srgbClr val="DFE9F4"/>
      </a:accent4>
      <a:accent5>
        <a:srgbClr val="4A93FF"/>
      </a:accent5>
      <a:accent6>
        <a:srgbClr val="CADDEF"/>
      </a:accent6>
      <a:hlink>
        <a:srgbClr val="000000"/>
      </a:hlink>
      <a:folHlink>
        <a:srgbClr val="9C9C9C"/>
      </a:folHlink>
    </a:clrScheme>
    <a:fontScheme name="Narbutas">
      <a:majorFont>
        <a:latin typeface="Visuelt Pro Light"/>
        <a:ea typeface=""/>
        <a:cs typeface=""/>
      </a:majorFont>
      <a:minorFont>
        <a:latin typeface="Visue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phite grey" id="{8BF89C49-E973-410E-9DC0-ECC5B57575CC}" vid="{9B55DD39-B5A7-404A-AC22-116316BD3C41}"/>
    </a:ext>
  </a:extLst>
</a:theme>
</file>

<file path=ppt/theme/theme2.xml><?xml version="1.0" encoding="utf-8"?>
<a:theme xmlns:a="http://schemas.openxmlformats.org/drawingml/2006/main" name="2_graphite grey">
  <a:themeElements>
    <a:clrScheme name="Linen grey">
      <a:dk1>
        <a:srgbClr val="000000"/>
      </a:dk1>
      <a:lt1>
        <a:srgbClr val="FFFFFF"/>
      </a:lt1>
      <a:dk2>
        <a:srgbClr val="C1AFAE"/>
      </a:dk2>
      <a:lt2>
        <a:srgbClr val="E8DFDF"/>
      </a:lt2>
      <a:accent1>
        <a:srgbClr val="C1AFAE"/>
      </a:accent1>
      <a:accent2>
        <a:srgbClr val="E8DFDF"/>
      </a:accent2>
      <a:accent3>
        <a:srgbClr val="C1AFAE"/>
      </a:accent3>
      <a:accent4>
        <a:srgbClr val="DDD3D3"/>
      </a:accent4>
      <a:accent5>
        <a:srgbClr val="C1AFAE"/>
      </a:accent5>
      <a:accent6>
        <a:srgbClr val="E8DFDF"/>
      </a:accent6>
      <a:hlink>
        <a:srgbClr val="000000"/>
      </a:hlink>
      <a:folHlink>
        <a:srgbClr val="9C9C9C"/>
      </a:folHlink>
    </a:clrScheme>
    <a:fontScheme name="Narbutas">
      <a:majorFont>
        <a:latin typeface="Visuelt Pro Light"/>
        <a:ea typeface=""/>
        <a:cs typeface=""/>
      </a:majorFont>
      <a:minorFont>
        <a:latin typeface="Visue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phite grey" id="{8BF89C49-E973-410E-9DC0-ECC5B57575CC}" vid="{9B55DD39-B5A7-404A-AC22-116316BD3C41}"/>
    </a:ext>
  </a:extLst>
</a:theme>
</file>

<file path=ppt/theme/theme3.xml><?xml version="1.0" encoding="utf-8"?>
<a:theme xmlns:a="http://schemas.openxmlformats.org/drawingml/2006/main" name="3_graphite grey">
  <a:themeElements>
    <a:clrScheme name="Orange Sandstone">
      <a:dk1>
        <a:srgbClr val="000000"/>
      </a:dk1>
      <a:lt1>
        <a:srgbClr val="FFFFFF"/>
      </a:lt1>
      <a:dk2>
        <a:srgbClr val="F48769"/>
      </a:dk2>
      <a:lt2>
        <a:srgbClr val="F4CCC6"/>
      </a:lt2>
      <a:accent1>
        <a:srgbClr val="F48769"/>
      </a:accent1>
      <a:accent2>
        <a:srgbClr val="F4CCC6"/>
      </a:accent2>
      <a:accent3>
        <a:srgbClr val="F48769"/>
      </a:accent3>
      <a:accent4>
        <a:srgbClr val="F4CCC6"/>
      </a:accent4>
      <a:accent5>
        <a:srgbClr val="F48769"/>
      </a:accent5>
      <a:accent6>
        <a:srgbClr val="F4CCC6"/>
      </a:accent6>
      <a:hlink>
        <a:srgbClr val="000000"/>
      </a:hlink>
      <a:folHlink>
        <a:srgbClr val="9C9C9C"/>
      </a:folHlink>
    </a:clrScheme>
    <a:fontScheme name="Narbutas">
      <a:majorFont>
        <a:latin typeface="Visuelt Pro Light"/>
        <a:ea typeface=""/>
        <a:cs typeface=""/>
      </a:majorFont>
      <a:minorFont>
        <a:latin typeface="Visue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phite grey" id="{8BF89C49-E973-410E-9DC0-ECC5B57575CC}" vid="{9B55DD39-B5A7-404A-AC22-116316BD3C41}"/>
    </a:ext>
  </a:extLst>
</a:theme>
</file>

<file path=ppt/theme/theme4.xml><?xml version="1.0" encoding="utf-8"?>
<a:theme xmlns:a="http://schemas.openxmlformats.org/drawingml/2006/main" name="4_graphite grey">
  <a:themeElements>
    <a:clrScheme name="Sage green">
      <a:dk1>
        <a:srgbClr val="000000"/>
      </a:dk1>
      <a:lt1>
        <a:srgbClr val="FFFFFF"/>
      </a:lt1>
      <a:dk2>
        <a:srgbClr val="768770"/>
      </a:dk2>
      <a:lt2>
        <a:srgbClr val="E0E8DD"/>
      </a:lt2>
      <a:accent1>
        <a:srgbClr val="768770"/>
      </a:accent1>
      <a:accent2>
        <a:srgbClr val="E0E8DD"/>
      </a:accent2>
      <a:accent3>
        <a:srgbClr val="768770"/>
      </a:accent3>
      <a:accent4>
        <a:srgbClr val="E0E8DD"/>
      </a:accent4>
      <a:accent5>
        <a:srgbClr val="768770"/>
      </a:accent5>
      <a:accent6>
        <a:srgbClr val="E0E8DD"/>
      </a:accent6>
      <a:hlink>
        <a:srgbClr val="000000"/>
      </a:hlink>
      <a:folHlink>
        <a:srgbClr val="9C9C9C"/>
      </a:folHlink>
    </a:clrScheme>
    <a:fontScheme name="Narbutas">
      <a:majorFont>
        <a:latin typeface="Visuelt Pro Light"/>
        <a:ea typeface=""/>
        <a:cs typeface=""/>
      </a:majorFont>
      <a:minorFont>
        <a:latin typeface="Visue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phite grey" id="{8BF89C49-E973-410E-9DC0-ECC5B57575CC}" vid="{9B55DD39-B5A7-404A-AC22-116316BD3C41}"/>
    </a:ext>
  </a:extLst>
</a:theme>
</file>

<file path=ppt/theme/theme5.xml><?xml version="1.0" encoding="utf-8"?>
<a:theme xmlns:a="http://schemas.openxmlformats.org/drawingml/2006/main" name="5_graphite grey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D8D8D8"/>
      </a:lt2>
      <a:accent1>
        <a:srgbClr val="9C9C9C"/>
      </a:accent1>
      <a:accent2>
        <a:srgbClr val="D8D8D8"/>
      </a:accent2>
      <a:accent3>
        <a:srgbClr val="000000"/>
      </a:accent3>
      <a:accent4>
        <a:srgbClr val="D8D8D8"/>
      </a:accent4>
      <a:accent5>
        <a:srgbClr val="000000"/>
      </a:accent5>
      <a:accent6>
        <a:srgbClr val="DFE9F4"/>
      </a:accent6>
      <a:hlink>
        <a:srgbClr val="9C9C9C"/>
      </a:hlink>
      <a:folHlink>
        <a:srgbClr val="9C9C9C"/>
      </a:folHlink>
    </a:clrScheme>
    <a:fontScheme name="Narbutas">
      <a:majorFont>
        <a:latin typeface="Visuelt Pro Light"/>
        <a:ea typeface=""/>
        <a:cs typeface=""/>
      </a:majorFont>
      <a:minorFont>
        <a:latin typeface="Visue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phite grey" id="{8BF89C49-E973-410E-9DC0-ECC5B57575CC}" vid="{9B55DD39-B5A7-404A-AC22-116316BD3C4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graphite grey</Template>
  <TotalTime>0</TotalTime>
  <Words>262</Words>
  <Application>Microsoft Office PowerPoint</Application>
  <PresentationFormat>Breitbild</PresentationFormat>
  <Paragraphs>72</Paragraphs>
  <Slides>14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14</vt:i4>
      </vt:variant>
    </vt:vector>
  </HeadingPairs>
  <TitlesOfParts>
    <vt:vector size="23" baseType="lpstr">
      <vt:lpstr>Arial</vt:lpstr>
      <vt:lpstr>Calibri</vt:lpstr>
      <vt:lpstr>Visuelt Pro</vt:lpstr>
      <vt:lpstr>Visuelt Pro Light</vt:lpstr>
      <vt:lpstr>1_graphite grey</vt:lpstr>
      <vt:lpstr>2_graphite grey</vt:lpstr>
      <vt:lpstr>3_graphite grey</vt:lpstr>
      <vt:lpstr>4_graphite grey</vt:lpstr>
      <vt:lpstr>5_graphite grey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Ignas</dc:creator>
  <cp:lastModifiedBy>Bernadette Bartosch</cp:lastModifiedBy>
  <cp:revision>250</cp:revision>
  <dcterms:created xsi:type="dcterms:W3CDTF">2021-05-14T07:59:25Z</dcterms:created>
  <dcterms:modified xsi:type="dcterms:W3CDTF">2022-09-30T08:41:17Z</dcterms:modified>
</cp:coreProperties>
</file>